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5"/>
  </p:notesMasterIdLst>
  <p:handoutMasterIdLst>
    <p:handoutMasterId r:id="rId16"/>
  </p:handoutMasterIdLst>
  <p:sldIdLst>
    <p:sldId id="804" r:id="rId4"/>
    <p:sldId id="818" r:id="rId5"/>
    <p:sldId id="806" r:id="rId6"/>
    <p:sldId id="815" r:id="rId7"/>
    <p:sldId id="821" r:id="rId8"/>
    <p:sldId id="814" r:id="rId9"/>
    <p:sldId id="816" r:id="rId10"/>
    <p:sldId id="817" r:id="rId11"/>
    <p:sldId id="819" r:id="rId12"/>
    <p:sldId id="820" r:id="rId13"/>
    <p:sldId id="757" r:id="rId14"/>
  </p:sldIdLst>
  <p:sldSz cx="12192000" cy="6858000"/>
  <p:notesSz cx="6797675"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3F9FA"/>
          </a:solidFill>
        </a:fill>
      </a:tcStyle>
    </a:wholeTbl>
    <a:band1H>
      <a:tcStyle>
        <a:tcBdr/>
        <a:fill>
          <a:solidFill>
            <a:srgbClr val="E7F3F4"/>
          </a:solidFill>
        </a:fill>
      </a:tcStyle>
    </a:band1H>
    <a:band2H>
      <a:tcStyle>
        <a:tcBdr/>
      </a:tcStyle>
    </a:band2H>
    <a:band1V>
      <a:tcStyle>
        <a:tcBdr/>
        <a:fill>
          <a:solidFill>
            <a:srgbClr val="E7F3F4"/>
          </a:solidFill>
        </a:fill>
      </a:tcStyle>
    </a:band1V>
    <a:band2V>
      <a:tcStyle>
        <a:tcBdr/>
      </a:tcStyle>
    </a:band2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BBE0E3"/>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BBE0E3"/>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F"/>
          </a:solidFill>
        </a:fill>
      </a:tcStyle>
    </a:wholeTbl>
    <a:band1H>
      <a:tcStyle>
        <a:tcBdr/>
        <a:fill>
          <a:solidFill>
            <a:srgbClr val="CDCDDE"/>
          </a:solidFill>
        </a:fill>
      </a:tcStyle>
    </a:band1H>
    <a:band2H>
      <a:tcStyle>
        <a:tcBdr/>
      </a:tcStyle>
    </a:band2H>
    <a:band1V>
      <a:tcStyle>
        <a:tcBdr/>
        <a:fill>
          <a:solidFill>
            <a:srgbClr val="CDCDDE"/>
          </a:solidFill>
        </a:fill>
      </a:tcStyle>
    </a:band1V>
    <a:band2V>
      <a:tcStyle>
        <a:tcBdr/>
      </a:tcStyle>
    </a:band2V>
    <a:lastCol>
      <a:tcTxStyle b="on">
        <a:font>
          <a:latin typeface="+mn-lt"/>
          <a:ea typeface="+mn-ea"/>
          <a:cs typeface="+mn-cs"/>
        </a:font>
        <a:srgbClr val="FFFFFF"/>
      </a:tcTxStyle>
      <a:tcStyle>
        <a:tcBdr/>
        <a:fill>
          <a:solidFill>
            <a:srgbClr val="333399"/>
          </a:solidFill>
        </a:fill>
      </a:tcStyle>
    </a:lastCol>
    <a:firstCol>
      <a:tcTxStyle b="on">
        <a:font>
          <a:latin typeface="+mn-lt"/>
          <a:ea typeface="+mn-ea"/>
          <a:cs typeface="+mn-cs"/>
        </a:font>
        <a:srgbClr val="FFFFFF"/>
      </a:tcTxStyle>
      <a:tcStyle>
        <a:tcBdr/>
        <a:fill>
          <a:solidFill>
            <a:srgbClr val="33339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33339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333399"/>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D"/>
          </a:solidFill>
        </a:fill>
      </a:tcStyle>
    </a:wholeTbl>
    <a:band1H>
      <a:tcStyle>
        <a:tcBdr/>
        <a:fill>
          <a:solidFill>
            <a:srgbClr val="CDCDDA"/>
          </a:solidFill>
        </a:fill>
      </a:tcStyle>
    </a:band1H>
    <a:band2H>
      <a:tcStyle>
        <a:tcBdr/>
      </a:tcStyle>
    </a:band2H>
    <a:band1V>
      <a:tcStyle>
        <a:tcBdr/>
        <a:fill>
          <a:solidFill>
            <a:srgbClr val="CDCDDA"/>
          </a:solidFill>
        </a:fill>
      </a:tcStyle>
    </a:band1V>
    <a:band2V>
      <a:tcStyle>
        <a:tcBdr/>
      </a:tcStyle>
    </a:band2V>
    <a:lastCol>
      <a:tcTxStyle b="on">
        <a:font>
          <a:latin typeface="+mn-lt"/>
          <a:ea typeface="+mn-ea"/>
          <a:cs typeface="+mn-cs"/>
        </a:font>
        <a:srgbClr val="FFFFFF"/>
      </a:tcTxStyle>
      <a:tcStyle>
        <a:tcBdr/>
        <a:fill>
          <a:solidFill>
            <a:srgbClr val="2D2D8A"/>
          </a:solidFill>
        </a:fill>
      </a:tcStyle>
    </a:lastCol>
    <a:firstCol>
      <a:tcTxStyle b="on">
        <a:font>
          <a:latin typeface="+mn-lt"/>
          <a:ea typeface="+mn-ea"/>
          <a:cs typeface="+mn-cs"/>
        </a:font>
        <a:srgbClr val="FFFFFF"/>
      </a:tcTxStyle>
      <a:tcStyle>
        <a:tcBdr/>
        <a:fill>
          <a:solidFill>
            <a:srgbClr val="2D2D8A"/>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2D2D8A"/>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2D2D8A"/>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8FCFC"/>
          </a:solidFill>
        </a:fill>
      </a:tcStyle>
    </a:wholeTbl>
    <a:band1H>
      <a:tcStyle>
        <a:tcBdr/>
        <a:fill>
          <a:solidFill>
            <a:srgbClr val="F1F8F9"/>
          </a:solidFill>
        </a:fill>
      </a:tcStyle>
    </a:band1H>
    <a:band2H>
      <a:tcStyle>
        <a:tcBdr/>
      </a:tcStyle>
    </a:band2H>
    <a:band1V>
      <a:tcStyle>
        <a:tcBdr/>
        <a:fill>
          <a:solidFill>
            <a:srgbClr val="F1F8F9"/>
          </a:solidFill>
        </a:fill>
      </a:tcStyle>
    </a:band1V>
    <a:band2V>
      <a:tcStyle>
        <a:tcBdr/>
      </a:tcStyle>
    </a:band2V>
    <a:lastCol>
      <a:tcTxStyle b="on">
        <a:font>
          <a:latin typeface="+mn-lt"/>
          <a:ea typeface="+mn-ea"/>
          <a:cs typeface="+mn-cs"/>
        </a:font>
        <a:srgbClr val="FFFFFF"/>
      </a:tcTxStyle>
      <a:tcStyle>
        <a:tcBdr/>
        <a:fill>
          <a:solidFill>
            <a:srgbClr val="DAEDEF"/>
          </a:solidFill>
        </a:fill>
      </a:tcStyle>
    </a:lastCol>
    <a:firstCol>
      <a:tcTxStyle b="on">
        <a:font>
          <a:latin typeface="+mn-lt"/>
          <a:ea typeface="+mn-ea"/>
          <a:cs typeface="+mn-cs"/>
        </a:font>
        <a:srgbClr val="FFFFFF"/>
      </a:tcTxStyle>
      <a:tcStyle>
        <a:tcBdr/>
        <a:fill>
          <a:solidFill>
            <a:srgbClr val="DAEDEF"/>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DAEDEF"/>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DAEDEF"/>
          </a:solidFill>
        </a:fill>
      </a:tcStyle>
    </a:firstRow>
  </a:tblStyle>
  <a:tblStyle styleId="{37CE84F3-28C3-443E-9E96-99CF82512B78}" styleName="">
    <a:wholeTbl>
      <a:tcTxStyle>
        <a:font>
          <a:latin typeface="+mn-lt"/>
          <a:ea typeface="+mn-ea"/>
          <a:cs typeface="+mn-cs"/>
        </a:font>
        <a:srgbClr val="FFFFFF"/>
      </a:tcTxStyle>
      <a:tcStyle>
        <a:tcBdr/>
        <a:fill>
          <a:solidFill>
            <a:srgbClr val="C0504D"/>
          </a:solidFill>
        </a:fill>
      </a:tcStyle>
    </a:wholeTbl>
    <a:band1H>
      <a:tcStyle>
        <a:tcBdr/>
        <a:fill>
          <a:solidFill>
            <a:srgbClr val="993E3C"/>
          </a:solidFill>
        </a:fill>
      </a:tcStyle>
    </a:band1H>
    <a:band1V>
      <a:tcStyle>
        <a:tcBdr/>
        <a:fill>
          <a:solidFill>
            <a:srgbClr val="993E3C"/>
          </a:solidFill>
        </a:fill>
      </a:tcStyle>
    </a:band1V>
    <a:lastCol>
      <a:tcTxStyle b="on">
        <a:font>
          <a:latin typeface=""/>
          <a:ea typeface=""/>
          <a:cs typeface=""/>
        </a:font>
      </a:tcTxStyle>
      <a:tcStyle>
        <a:tcBdr>
          <a:left>
            <a:ln w="25402" cap="flat" cmpd="sng" algn="ctr">
              <a:solidFill>
                <a:srgbClr val="FFFFFF"/>
              </a:solidFill>
              <a:prstDash val="solid"/>
              <a:round/>
              <a:headEnd type="none" w="med" len="med"/>
              <a:tailEnd type="none" w="med" len="med"/>
            </a:ln>
          </a:left>
        </a:tcBdr>
        <a:fill>
          <a:solidFill>
            <a:srgbClr val="993E3C"/>
          </a:solidFill>
        </a:fill>
      </a:tcStyle>
    </a:lastCol>
    <a:firstCol>
      <a:tcTxStyle b="on">
        <a:font>
          <a:latin typeface=""/>
          <a:ea typeface=""/>
          <a:cs typeface=""/>
        </a:font>
      </a:tcTxStyle>
      <a:tcStyle>
        <a:tcBdr>
          <a:right>
            <a:ln w="25402" cap="flat" cmpd="sng" algn="ctr">
              <a:solidFill>
                <a:srgbClr val="FFFFFF"/>
              </a:solidFill>
              <a:prstDash val="solid"/>
              <a:round/>
              <a:headEnd type="none" w="med" len="med"/>
              <a:tailEnd type="none" w="med" len="med"/>
            </a:ln>
          </a:right>
        </a:tcBdr>
        <a:fill>
          <a:solidFill>
            <a:srgbClr val="993E3C"/>
          </a:solidFill>
        </a:fill>
      </a:tcStyle>
    </a:firstCol>
    <a:lastRow>
      <a:tcTxStyle b="on">
        <a:font>
          <a:latin typeface=""/>
          <a:ea typeface=""/>
          <a:cs typeface=""/>
        </a:font>
      </a:tcTxStyle>
      <a:tcStyle>
        <a:tcBdr>
          <a:top>
            <a:ln w="25402" cap="flat" cmpd="sng" algn="ctr">
              <a:solidFill>
                <a:srgbClr val="FFFFFF"/>
              </a:solidFill>
              <a:prstDash val="solid"/>
              <a:round/>
              <a:headEnd type="none" w="med" len="med"/>
              <a:tailEnd type="none" w="med" len="med"/>
            </a:ln>
          </a:top>
        </a:tcBdr>
        <a:fill>
          <a:solidFill>
            <a:srgbClr val="7F3230"/>
          </a:solidFill>
        </a:fill>
      </a:tcStyle>
    </a:lastRow>
    <a:firstRow>
      <a:tcTxStyle b="on">
        <a:font>
          <a:latin typeface=""/>
          <a:ea typeface=""/>
          <a:cs typeface=""/>
        </a:font>
      </a:tcTxStyle>
      <a:tcStyle>
        <a:tcBdr>
          <a:bottom>
            <a:ln w="25402" cap="flat" cmpd="sng" algn="ctr">
              <a:solidFill>
                <a:srgbClr val="FFFFFF"/>
              </a:solidFill>
              <a:prstDash val="solid"/>
              <a:round/>
              <a:headEnd type="none" w="med" len="med"/>
              <a:tailEnd type="none" w="med" len="med"/>
            </a:ln>
          </a:bottom>
        </a:tcBdr>
        <a:fill>
          <a:solidFill>
            <a:srgbClr val="000000"/>
          </a:solidFill>
        </a:fill>
      </a:tcStyle>
    </a:firstRow>
  </a:tblStyle>
  <a:tblStyle styleId="{9D7B26C5-4107-4FEC-AEDC-1716B250A1EF}" styleName="">
    <a:wholeTbl>
      <a:tcTxStyle>
        <a:font>
          <a:latin typeface="+mn-lt"/>
          <a:ea typeface="+mn-ea"/>
          <a:cs typeface="+mn-cs"/>
        </a:font>
        <a:srgbClr val="000000"/>
      </a:tcTxStyle>
      <a:tcStyle>
        <a:tcBdr>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2H>
      <a:tcStyle>
        <a:tcBdr/>
      </a:tcStyle>
    </a:band2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000000"/>
              </a:solidFill>
              <a:prstDash val="solid"/>
              <a:round/>
              <a:headEnd type="none" w="med" len="med"/>
              <a:tailEnd type="none" w="med" len="med"/>
            </a:ln>
          </a:bottom>
        </a:tcBdr>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BBE0E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53"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C6166A5-F932-415D-8D24-3BF77ED71B73}"/>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3" name="Rectangle 3">
            <a:extLst>
              <a:ext uri="{FF2B5EF4-FFF2-40B4-BE49-F238E27FC236}">
                <a16:creationId xmlns:a16="http://schemas.microsoft.com/office/drawing/2014/main" id="{39638E24-D03F-4178-AC7E-A7C58E7E0680}"/>
              </a:ext>
            </a:extLst>
          </p:cNvPr>
          <p:cNvSpPr txBox="1">
            <a:spLocks noGrp="1"/>
          </p:cNvSpPr>
          <p:nvPr>
            <p:ph type="dt" sz="quarter"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4" name="Rectangle 4">
            <a:extLst>
              <a:ext uri="{FF2B5EF4-FFF2-40B4-BE49-F238E27FC236}">
                <a16:creationId xmlns:a16="http://schemas.microsoft.com/office/drawing/2014/main" id="{E7B8EE63-0DC6-4319-89A6-C399487E9D5D}"/>
              </a:ext>
            </a:extLst>
          </p:cNvPr>
          <p:cNvSpPr txBox="1">
            <a:spLocks noGrp="1"/>
          </p:cNvSpPr>
          <p:nvPr>
            <p:ph type="ftr" sz="quarter" idx="2"/>
          </p:nvPr>
        </p:nvSpPr>
        <p:spPr>
          <a:xfrm>
            <a:off x="0"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5" name="Rectangle 5">
            <a:extLst>
              <a:ext uri="{FF2B5EF4-FFF2-40B4-BE49-F238E27FC236}">
                <a16:creationId xmlns:a16="http://schemas.microsoft.com/office/drawing/2014/main" id="{569CC429-50B4-44F8-89E7-4EDF801742C3}"/>
              </a:ext>
            </a:extLst>
          </p:cNvPr>
          <p:cNvSpPr txBox="1">
            <a:spLocks noGrp="1"/>
          </p:cNvSpPr>
          <p:nvPr>
            <p:ph type="sldNum" sz="quarter" idx="3"/>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0376CE-BEF6-4E8D-AFBA-FBFE504AB2CD}" type="slidenum">
              <a:t>‹#›</a:t>
            </a:fld>
            <a:endParaRPr lang="zh-TW" altLang="en-US" sz="1200" b="0" i="0" u="none" strike="noStrike" kern="1200" cap="none" spc="0" baseline="0">
              <a:solidFill>
                <a:srgbClr val="000000"/>
              </a:solidFill>
              <a:uFillTx/>
              <a:latin typeface="Arial" pitchFamily="34"/>
              <a:ea typeface="新細明體" pitchFamily="18"/>
            </a:endParaRPr>
          </a:p>
        </p:txBody>
      </p:sp>
    </p:spTree>
    <p:extLst>
      <p:ext uri="{BB962C8B-B14F-4D97-AF65-F5344CB8AC3E}">
        <p14:creationId xmlns:p14="http://schemas.microsoft.com/office/powerpoint/2010/main" val="361632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5BED39A-94F0-4C5E-9E35-21AA784D31BE}"/>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3" name="Rectangle 3">
            <a:extLst>
              <a:ext uri="{FF2B5EF4-FFF2-40B4-BE49-F238E27FC236}">
                <a16:creationId xmlns:a16="http://schemas.microsoft.com/office/drawing/2014/main" id="{EF52A120-CD75-4128-82E4-DDB8DA812D1C}"/>
              </a:ext>
            </a:extLst>
          </p:cNvPr>
          <p:cNvSpPr txBox="1">
            <a:spLocks noGrp="1"/>
          </p:cNvSpPr>
          <p:nvPr>
            <p:ph type="dt"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4" name="Rectangle 4">
            <a:extLst>
              <a:ext uri="{FF2B5EF4-FFF2-40B4-BE49-F238E27FC236}">
                <a16:creationId xmlns:a16="http://schemas.microsoft.com/office/drawing/2014/main" id="{9310465F-912B-456E-BE19-1B743B1E43B8}"/>
              </a:ext>
            </a:extLst>
          </p:cNvPr>
          <p:cNvSpPr>
            <a:spLocks noGrp="1" noRot="1" noChangeAspect="1"/>
          </p:cNvSpPr>
          <p:nvPr>
            <p:ph type="sldImg" idx="2"/>
          </p:nvPr>
        </p:nvSpPr>
        <p:spPr>
          <a:xfrm>
            <a:off x="92070" y="746122"/>
            <a:ext cx="6616698" cy="3722686"/>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98F49D95-1AF5-450E-8D68-852117E35804}"/>
              </a:ext>
            </a:extLst>
          </p:cNvPr>
          <p:cNvSpPr txBox="1">
            <a:spLocks noGrp="1"/>
          </p:cNvSpPr>
          <p:nvPr>
            <p:ph type="body" sz="quarter" idx="3"/>
          </p:nvPr>
        </p:nvSpPr>
        <p:spPr>
          <a:xfrm>
            <a:off x="679454" y="4716466"/>
            <a:ext cx="5438778" cy="4468809"/>
          </a:xfrm>
          <a:prstGeom prst="rect">
            <a:avLst/>
          </a:prstGeom>
          <a:noFill/>
          <a:ln>
            <a:noFill/>
          </a:ln>
        </p:spPr>
        <p:txBody>
          <a:bodyPr vert="horz" wrap="square" lIns="91979" tIns="45985" rIns="91979" bIns="45985" anchor="t" anchorCtr="0" compatLnSpc="1">
            <a:noAutofit/>
          </a:bodyPr>
          <a:lstStyle/>
          <a:p>
            <a:pPr lvl="0"/>
            <a:r>
              <a:rPr lang="zh-TW"/>
              <a:t>按一下以編輯母片</a:t>
            </a:r>
          </a:p>
          <a:p>
            <a:pPr lvl="1"/>
            <a:r>
              <a:rPr lang="zh-TW"/>
              <a:t>第二層</a:t>
            </a:r>
          </a:p>
          <a:p>
            <a:pPr lvl="2"/>
            <a:r>
              <a:rPr lang="zh-TW"/>
              <a:t>第三層</a:t>
            </a:r>
          </a:p>
          <a:p>
            <a:pPr lvl="3"/>
            <a:r>
              <a:rPr lang="zh-TW"/>
              <a:t>第四層</a:t>
            </a:r>
          </a:p>
          <a:p>
            <a:pPr lvl="4"/>
            <a:r>
              <a:rPr lang="zh-TW"/>
              <a:t>第五層</a:t>
            </a:r>
          </a:p>
        </p:txBody>
      </p:sp>
      <p:sp>
        <p:nvSpPr>
          <p:cNvPr id="6" name="Rectangle 6">
            <a:extLst>
              <a:ext uri="{FF2B5EF4-FFF2-40B4-BE49-F238E27FC236}">
                <a16:creationId xmlns:a16="http://schemas.microsoft.com/office/drawing/2014/main" id="{D9F45CD2-E8FF-4275-86A3-680B3FB0CA7F}"/>
              </a:ext>
            </a:extLst>
          </p:cNvPr>
          <p:cNvSpPr txBox="1">
            <a:spLocks noGrp="1"/>
          </p:cNvSpPr>
          <p:nvPr>
            <p:ph type="ftr" sz="quarter" idx="4"/>
          </p:nvPr>
        </p:nvSpPr>
        <p:spPr>
          <a:xfrm>
            <a:off x="0"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7" name="Rectangle 7">
            <a:extLst>
              <a:ext uri="{FF2B5EF4-FFF2-40B4-BE49-F238E27FC236}">
                <a16:creationId xmlns:a16="http://schemas.microsoft.com/office/drawing/2014/main" id="{78DCF03F-9A57-476C-BB00-B028B92DB92F}"/>
              </a:ext>
            </a:extLst>
          </p:cNvPr>
          <p:cNvSpPr txBox="1">
            <a:spLocks noGrp="1"/>
          </p:cNvSpPr>
          <p:nvPr>
            <p:ph type="sldNum" sz="quarter" idx="5"/>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fld id="{C641C803-5083-47CC-805D-BBFF4E4F6C2F}" type="slidenum">
              <a:t>‹#›</a:t>
            </a:fld>
            <a:endParaRPr lang="en-US"/>
          </a:p>
        </p:txBody>
      </p:sp>
    </p:spTree>
    <p:extLst>
      <p:ext uri="{BB962C8B-B14F-4D97-AF65-F5344CB8AC3E}">
        <p14:creationId xmlns:p14="http://schemas.microsoft.com/office/powerpoint/2010/main" val="4159043361"/>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1pPr>
    <a:lvl2pPr marL="347664" marR="0" lvl="1"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2pPr>
    <a:lvl3pPr marL="696909" marR="0" lvl="2"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3pPr>
    <a:lvl4pPr marL="1046165" marR="0" lvl="3"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4pPr>
    <a:lvl5pPr marL="1395410" marR="0" lvl="4"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CF39AF3-2939-415B-B497-C92AC2F2D8DF}"/>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14178B95-62E3-4344-B713-1F9912DC15BD}"/>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453C48C0-FA30-47AC-8D35-6AF05C751EE3}"/>
              </a:ext>
            </a:extLst>
          </p:cNvPr>
          <p:cNvSpPr txBox="1"/>
          <p:nvPr/>
        </p:nvSpPr>
        <p:spPr>
          <a:xfrm>
            <a:off x="3849688" y="9432922"/>
            <a:ext cx="2946397" cy="495303"/>
          </a:xfrm>
          <a:prstGeom prst="rect">
            <a:avLst/>
          </a:prstGeom>
          <a:noFill/>
          <a:ln cap="flat">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A40DB80-F78B-4DA6-9802-B2E649E59AEC}" type="slidenum">
              <a:t>8</a:t>
            </a:fld>
            <a:endParaRPr lang="en-US" sz="1200" b="0" i="0" u="none" strike="noStrike" kern="1200" cap="none" spc="0" baseline="0">
              <a:solidFill>
                <a:srgbClr val="000000"/>
              </a:solidFill>
              <a:uFillTx/>
              <a:latin typeface="Arial" pitchFamily="34"/>
              <a:ea typeface="新細明體" pitchFamily="1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B740544-7CBD-4CDE-9AD3-FBAC419041EF}"/>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0340BBBE-F091-46A3-9FC2-E04CCC01877C}"/>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19250640-4E33-41C4-A3C1-52AA190E2FFC}"/>
              </a:ext>
            </a:extLst>
          </p:cNvPr>
          <p:cNvSpPr txBox="1"/>
          <p:nvPr/>
        </p:nvSpPr>
        <p:spPr>
          <a:xfrm>
            <a:off x="3849688" y="9432922"/>
            <a:ext cx="2946397" cy="495303"/>
          </a:xfrm>
          <a:prstGeom prst="rect">
            <a:avLst/>
          </a:prstGeom>
          <a:noFill/>
          <a:ln cap="flat">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BD09B9-40C0-4725-96B3-A4A0A019BF2A}" type="slidenum">
              <a:t>10</a:t>
            </a:fld>
            <a:endParaRPr lang="en-US" sz="1200" b="0" i="0" u="none" strike="noStrike" kern="1200" cap="none" spc="0" baseline="0">
              <a:solidFill>
                <a:srgbClr val="000000"/>
              </a:solidFill>
              <a:uFillTx/>
              <a:latin typeface="Arial" pitchFamily="34"/>
              <a:ea typeface="新細明體" pitchFamily="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C171AF-D767-4F44-9FA9-CEEB4E6C6ABE}"/>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endParaRPr lang="en-US"/>
          </a:p>
        </p:txBody>
      </p:sp>
      <p:sp>
        <p:nvSpPr>
          <p:cNvPr id="3" name="副標題 2">
            <a:extLst>
              <a:ext uri="{FF2B5EF4-FFF2-40B4-BE49-F238E27FC236}">
                <a16:creationId xmlns:a16="http://schemas.microsoft.com/office/drawing/2014/main" id="{D3F8FF7A-CE4C-4DEB-80B6-AC28ADC864D2}"/>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endParaRPr lang="en-US"/>
          </a:p>
        </p:txBody>
      </p:sp>
      <p:sp>
        <p:nvSpPr>
          <p:cNvPr id="4" name="日期版面配置區 3">
            <a:extLst>
              <a:ext uri="{FF2B5EF4-FFF2-40B4-BE49-F238E27FC236}">
                <a16:creationId xmlns:a16="http://schemas.microsoft.com/office/drawing/2014/main" id="{726733D3-94ED-403B-B032-725C7CCBE1AD}"/>
              </a:ext>
            </a:extLst>
          </p:cNvPr>
          <p:cNvSpPr txBox="1">
            <a:spLocks noGrp="1"/>
          </p:cNvSpPr>
          <p:nvPr>
            <p:ph type="dt" sz="half" idx="7"/>
          </p:nvPr>
        </p:nvSpPr>
        <p:spPr/>
        <p:txBody>
          <a:bodyPr/>
          <a:lstStyle>
            <a:lvl1pPr>
              <a:defRPr/>
            </a:lvl1pPr>
          </a:lstStyle>
          <a:p>
            <a:pPr lvl="0"/>
            <a:fld id="{4EF88C8D-8E53-469C-BF1A-37E1DDD295BC}" type="datetime1">
              <a:rPr lang="en-US"/>
              <a:pPr lvl="0"/>
              <a:t>9/16/2024</a:t>
            </a:fld>
            <a:endParaRPr lang="en-US"/>
          </a:p>
        </p:txBody>
      </p:sp>
      <p:sp>
        <p:nvSpPr>
          <p:cNvPr id="5" name="頁尾版面配置區 4">
            <a:extLst>
              <a:ext uri="{FF2B5EF4-FFF2-40B4-BE49-F238E27FC236}">
                <a16:creationId xmlns:a16="http://schemas.microsoft.com/office/drawing/2014/main" id="{CE75BFB2-91CC-4EE0-A64E-C413F22977CA}"/>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67A7BDB5-F1D4-47AF-82FF-305A8BE92008}"/>
              </a:ext>
            </a:extLst>
          </p:cNvPr>
          <p:cNvSpPr txBox="1">
            <a:spLocks noGrp="1"/>
          </p:cNvSpPr>
          <p:nvPr>
            <p:ph type="sldNum" sz="quarter" idx="8"/>
          </p:nvPr>
        </p:nvSpPr>
        <p:spPr/>
        <p:txBody>
          <a:bodyPr/>
          <a:lstStyle>
            <a:lvl1pPr>
              <a:defRPr/>
            </a:lvl1pPr>
          </a:lstStyle>
          <a:p>
            <a:pPr lvl="0"/>
            <a:fld id="{68BB82D0-6AD0-492B-AAAF-C39E34CE273D}" type="slidenum">
              <a:t>‹#›</a:t>
            </a:fld>
            <a:endParaRPr lang="en-US"/>
          </a:p>
        </p:txBody>
      </p:sp>
    </p:spTree>
    <p:extLst>
      <p:ext uri="{BB962C8B-B14F-4D97-AF65-F5344CB8AC3E}">
        <p14:creationId xmlns:p14="http://schemas.microsoft.com/office/powerpoint/2010/main" val="72042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5B05C1-3224-4246-ACC9-9C3550F00D74}"/>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AAC329FA-5F6E-446A-A6A2-354C21EAB1AE}"/>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FBDB4FA4-D635-44FC-ADA3-F4B4B71A9FE1}"/>
              </a:ext>
            </a:extLst>
          </p:cNvPr>
          <p:cNvSpPr txBox="1">
            <a:spLocks noGrp="1"/>
          </p:cNvSpPr>
          <p:nvPr>
            <p:ph type="dt" sz="half" idx="7"/>
          </p:nvPr>
        </p:nvSpPr>
        <p:spPr/>
        <p:txBody>
          <a:bodyPr/>
          <a:lstStyle>
            <a:lvl1pPr>
              <a:defRPr/>
            </a:lvl1pPr>
          </a:lstStyle>
          <a:p>
            <a:pPr lvl="0"/>
            <a:fld id="{1FCAE9EC-0731-4DB7-8151-1D1A8DC84D50}" type="datetime1">
              <a:rPr lang="en-US"/>
              <a:pPr lvl="0"/>
              <a:t>9/16/2024</a:t>
            </a:fld>
            <a:endParaRPr lang="en-US"/>
          </a:p>
        </p:txBody>
      </p:sp>
      <p:sp>
        <p:nvSpPr>
          <p:cNvPr id="5" name="頁尾版面配置區 4">
            <a:extLst>
              <a:ext uri="{FF2B5EF4-FFF2-40B4-BE49-F238E27FC236}">
                <a16:creationId xmlns:a16="http://schemas.microsoft.com/office/drawing/2014/main" id="{E19D7899-DE6B-4282-A31A-471CF10E9A05}"/>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9146BE98-5B19-4271-943F-906513CBF5CF}"/>
              </a:ext>
            </a:extLst>
          </p:cNvPr>
          <p:cNvSpPr txBox="1">
            <a:spLocks noGrp="1"/>
          </p:cNvSpPr>
          <p:nvPr>
            <p:ph type="sldNum" sz="quarter" idx="8"/>
          </p:nvPr>
        </p:nvSpPr>
        <p:spPr/>
        <p:txBody>
          <a:bodyPr/>
          <a:lstStyle>
            <a:lvl1pPr>
              <a:defRPr/>
            </a:lvl1pPr>
          </a:lstStyle>
          <a:p>
            <a:pPr lvl="0"/>
            <a:fld id="{4C2316D2-CC42-4FEE-83FA-6E054C68A500}" type="slidenum">
              <a:t>‹#›</a:t>
            </a:fld>
            <a:endParaRPr lang="en-US"/>
          </a:p>
        </p:txBody>
      </p:sp>
    </p:spTree>
    <p:extLst>
      <p:ext uri="{BB962C8B-B14F-4D97-AF65-F5344CB8AC3E}">
        <p14:creationId xmlns:p14="http://schemas.microsoft.com/office/powerpoint/2010/main" val="290192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748FBC0-E59B-473A-8D3E-08600C638FD0}"/>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4B63D4A8-C37D-400A-B15C-B35C6B08FF9F}"/>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CA340EC3-6AB6-4E2C-BFA8-0F2B6365683D}"/>
              </a:ext>
            </a:extLst>
          </p:cNvPr>
          <p:cNvSpPr txBox="1">
            <a:spLocks noGrp="1"/>
          </p:cNvSpPr>
          <p:nvPr>
            <p:ph type="dt" sz="half" idx="7"/>
          </p:nvPr>
        </p:nvSpPr>
        <p:spPr/>
        <p:txBody>
          <a:bodyPr/>
          <a:lstStyle>
            <a:lvl1pPr>
              <a:defRPr/>
            </a:lvl1pPr>
          </a:lstStyle>
          <a:p>
            <a:pPr lvl="0"/>
            <a:fld id="{CB115F96-0F56-4951-8585-594811C1FFE9}" type="datetime1">
              <a:rPr lang="en-US"/>
              <a:pPr lvl="0"/>
              <a:t>9/16/2024</a:t>
            </a:fld>
            <a:endParaRPr lang="en-US"/>
          </a:p>
        </p:txBody>
      </p:sp>
      <p:sp>
        <p:nvSpPr>
          <p:cNvPr id="5" name="頁尾版面配置區 4">
            <a:extLst>
              <a:ext uri="{FF2B5EF4-FFF2-40B4-BE49-F238E27FC236}">
                <a16:creationId xmlns:a16="http://schemas.microsoft.com/office/drawing/2014/main" id="{804421CB-2918-4BB6-9051-22BB82234ECC}"/>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1CBD9F9C-2F08-4B78-A791-762F6F6584D5}"/>
              </a:ext>
            </a:extLst>
          </p:cNvPr>
          <p:cNvSpPr txBox="1">
            <a:spLocks noGrp="1"/>
          </p:cNvSpPr>
          <p:nvPr>
            <p:ph type="sldNum" sz="quarter" idx="8"/>
          </p:nvPr>
        </p:nvSpPr>
        <p:spPr/>
        <p:txBody>
          <a:bodyPr/>
          <a:lstStyle>
            <a:lvl1pPr>
              <a:defRPr/>
            </a:lvl1pPr>
          </a:lstStyle>
          <a:p>
            <a:pPr lvl="0"/>
            <a:fld id="{C0D2A9E7-A7ED-4983-B350-E91258CBA326}" type="slidenum">
              <a:t>‹#›</a:t>
            </a:fld>
            <a:endParaRPr lang="en-US"/>
          </a:p>
        </p:txBody>
      </p:sp>
    </p:spTree>
    <p:extLst>
      <p:ext uri="{BB962C8B-B14F-4D97-AF65-F5344CB8AC3E}">
        <p14:creationId xmlns:p14="http://schemas.microsoft.com/office/powerpoint/2010/main" val="484183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27C1F3-A6A4-450E-A1BD-E994AEB0782E}"/>
              </a:ext>
            </a:extLst>
          </p:cNvPr>
          <p:cNvSpPr txBox="1">
            <a:spLocks noGrp="1"/>
          </p:cNvSpPr>
          <p:nvPr>
            <p:ph type="title"/>
          </p:nvPr>
        </p:nvSpPr>
        <p:spPr>
          <a:xfrm>
            <a:off x="914400" y="2751063"/>
            <a:ext cx="10363196" cy="1470026"/>
          </a:xfrm>
        </p:spPr>
        <p:txBody>
          <a:bodyPr/>
          <a:lstStyle>
            <a:lvl1pPr>
              <a:defRPr sz="6000" b="1"/>
            </a:lvl1pPr>
          </a:lstStyle>
          <a:p>
            <a:pPr lvl="0"/>
            <a:r>
              <a:rPr lang="zh-TW"/>
              <a:t>按一下以編輯母片標題樣式</a:t>
            </a:r>
          </a:p>
        </p:txBody>
      </p:sp>
      <p:sp>
        <p:nvSpPr>
          <p:cNvPr id="3" name="日期版面配置區 3">
            <a:extLst>
              <a:ext uri="{FF2B5EF4-FFF2-40B4-BE49-F238E27FC236}">
                <a16:creationId xmlns:a16="http://schemas.microsoft.com/office/drawing/2014/main" id="{AB8AB79A-C95A-405E-AF10-BF09B943D50C}"/>
              </a:ext>
            </a:extLst>
          </p:cNvPr>
          <p:cNvSpPr txBox="1">
            <a:spLocks noGrp="1"/>
          </p:cNvSpPr>
          <p:nvPr>
            <p:ph type="dt" sz="half" idx="7"/>
          </p:nvPr>
        </p:nvSpPr>
        <p:spPr/>
        <p:txBody>
          <a:bodyPr/>
          <a:lstStyle>
            <a:lvl1pPr>
              <a:defRPr/>
            </a:lvl1pPr>
          </a:lstStyle>
          <a:p>
            <a:pPr lvl="0"/>
            <a:fld id="{ED4B83CE-FADE-4D60-8699-39DE2CAB01C1}" type="datetime1">
              <a:rPr lang="en-US"/>
              <a:pPr lvl="0"/>
              <a:t>9/16/2024</a:t>
            </a:fld>
            <a:endParaRPr lang="en-US"/>
          </a:p>
        </p:txBody>
      </p:sp>
      <p:sp>
        <p:nvSpPr>
          <p:cNvPr id="4" name="頁尾版面配置區 4">
            <a:extLst>
              <a:ext uri="{FF2B5EF4-FFF2-40B4-BE49-F238E27FC236}">
                <a16:creationId xmlns:a16="http://schemas.microsoft.com/office/drawing/2014/main" id="{2910FD74-3451-48CA-BB58-6170DFE90F2B}"/>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0A91C4F9-44A3-41A0-B2A0-9DF1146EE302}"/>
              </a:ext>
            </a:extLst>
          </p:cNvPr>
          <p:cNvSpPr txBox="1">
            <a:spLocks noGrp="1"/>
          </p:cNvSpPr>
          <p:nvPr>
            <p:ph type="sldNum" sz="quarter" idx="8"/>
          </p:nvPr>
        </p:nvSpPr>
        <p:spPr/>
        <p:txBody>
          <a:bodyPr/>
          <a:lstStyle>
            <a:lvl1pPr>
              <a:defRPr/>
            </a:lvl1pPr>
          </a:lstStyle>
          <a:p>
            <a:pPr lvl="0"/>
            <a:fld id="{AF3870B2-25BA-4335-88CF-75437C3DCACB}" type="slidenum">
              <a:t>‹#›</a:t>
            </a:fld>
            <a:endParaRPr lang="en-US"/>
          </a:p>
        </p:txBody>
      </p:sp>
    </p:spTree>
    <p:extLst>
      <p:ext uri="{BB962C8B-B14F-4D97-AF65-F5344CB8AC3E}">
        <p14:creationId xmlns:p14="http://schemas.microsoft.com/office/powerpoint/2010/main" val="907449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7EFCC368-27B5-4CCF-B0F8-0A161B577E1E}"/>
              </a:ext>
            </a:extLst>
          </p:cNvPr>
          <p:cNvSpPr txBox="1">
            <a:spLocks noGrp="1"/>
          </p:cNvSpPr>
          <p:nvPr>
            <p:ph type="dt" sz="half" idx="7"/>
          </p:nvPr>
        </p:nvSpPr>
        <p:spPr/>
        <p:txBody>
          <a:bodyPr/>
          <a:lstStyle>
            <a:lvl1pPr>
              <a:defRPr/>
            </a:lvl1pPr>
          </a:lstStyle>
          <a:p>
            <a:pPr lvl="0"/>
            <a:fld id="{9E3ED6E5-5CBA-46FC-A48D-C537BCAA0E60}" type="datetime1">
              <a:rPr lang="en-US"/>
              <a:pPr lvl="0"/>
              <a:t>9/16/2024</a:t>
            </a:fld>
            <a:endParaRPr lang="en-US"/>
          </a:p>
        </p:txBody>
      </p:sp>
      <p:sp>
        <p:nvSpPr>
          <p:cNvPr id="3" name="頁尾版面配置區 4">
            <a:extLst>
              <a:ext uri="{FF2B5EF4-FFF2-40B4-BE49-F238E27FC236}">
                <a16:creationId xmlns:a16="http://schemas.microsoft.com/office/drawing/2014/main" id="{2620AE5E-4B3C-4162-977A-FE384B864590}"/>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5">
            <a:extLst>
              <a:ext uri="{FF2B5EF4-FFF2-40B4-BE49-F238E27FC236}">
                <a16:creationId xmlns:a16="http://schemas.microsoft.com/office/drawing/2014/main" id="{98C54A0E-F4C0-4A42-9DEA-66A81AF7D8E9}"/>
              </a:ext>
            </a:extLst>
          </p:cNvPr>
          <p:cNvSpPr txBox="1">
            <a:spLocks noGrp="1"/>
          </p:cNvSpPr>
          <p:nvPr>
            <p:ph type="sldNum" sz="quarter" idx="8"/>
          </p:nvPr>
        </p:nvSpPr>
        <p:spPr/>
        <p:txBody>
          <a:bodyPr/>
          <a:lstStyle>
            <a:lvl1pPr>
              <a:defRPr/>
            </a:lvl1pPr>
          </a:lstStyle>
          <a:p>
            <a:pPr lvl="0"/>
            <a:fld id="{71EF4A9A-A24A-4516-AB4F-C29641029462}" type="slidenum">
              <a:t>‹#›</a:t>
            </a:fld>
            <a:endParaRPr lang="en-US"/>
          </a:p>
        </p:txBody>
      </p:sp>
      <p:sp>
        <p:nvSpPr>
          <p:cNvPr id="5" name="標題 1">
            <a:extLst>
              <a:ext uri="{FF2B5EF4-FFF2-40B4-BE49-F238E27FC236}">
                <a16:creationId xmlns:a16="http://schemas.microsoft.com/office/drawing/2014/main" id="{1695791A-E879-4EC8-81F3-8E4FCEF89941}"/>
              </a:ext>
            </a:extLst>
          </p:cNvPr>
          <p:cNvSpPr txBox="1">
            <a:spLocks noGrp="1"/>
          </p:cNvSpPr>
          <p:nvPr>
            <p:ph type="title"/>
          </p:nvPr>
        </p:nvSpPr>
        <p:spPr>
          <a:xfrm>
            <a:off x="4614034" y="2294156"/>
            <a:ext cx="6159727" cy="1470026"/>
          </a:xfrm>
        </p:spPr>
        <p:txBody>
          <a:bodyPr anchorCtr="1">
            <a:noAutofit/>
          </a:bodyPr>
          <a:lstStyle>
            <a:lvl1pPr algn="ctr" hangingPunct="0">
              <a:lnSpc>
                <a:spcPct val="100000"/>
              </a:lnSpc>
              <a:defRPr sz="6000" b="1">
                <a:latin typeface="標楷體" pitchFamily="65"/>
                <a:ea typeface="標楷體" pitchFamily="65"/>
              </a:defRPr>
            </a:lvl1pPr>
          </a:lstStyle>
          <a:p>
            <a:pPr lvl="0"/>
            <a:r>
              <a:rPr lang="zh-TW"/>
              <a:t>按一下以編輯母片標題樣式</a:t>
            </a:r>
          </a:p>
        </p:txBody>
      </p:sp>
    </p:spTree>
    <p:extLst>
      <p:ext uri="{BB962C8B-B14F-4D97-AF65-F5344CB8AC3E}">
        <p14:creationId xmlns:p14="http://schemas.microsoft.com/office/powerpoint/2010/main" val="88676694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09B20B-7FD2-4CF7-B7D3-7966C2D8988E}"/>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996B54D1-93CC-4549-9D78-63DEF3C3C7B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C58B7950-6B46-47A5-A2C2-48FEA8AF5BA9}"/>
              </a:ext>
            </a:extLst>
          </p:cNvPr>
          <p:cNvSpPr txBox="1">
            <a:spLocks noGrp="1"/>
          </p:cNvSpPr>
          <p:nvPr>
            <p:ph type="dt" sz="half" idx="7"/>
          </p:nvPr>
        </p:nvSpPr>
        <p:spPr/>
        <p:txBody>
          <a:bodyPr/>
          <a:lstStyle>
            <a:lvl1pPr>
              <a:defRPr/>
            </a:lvl1pPr>
          </a:lstStyle>
          <a:p>
            <a:pPr lvl="0"/>
            <a:fld id="{134717E9-175C-4D85-AB5C-2C37DC577F58}" type="datetime1">
              <a:rPr lang="en-US"/>
              <a:pPr lvl="0"/>
              <a:t>9/16/2024</a:t>
            </a:fld>
            <a:endParaRPr lang="en-US"/>
          </a:p>
        </p:txBody>
      </p:sp>
      <p:sp>
        <p:nvSpPr>
          <p:cNvPr id="5" name="頁尾版面配置區 4">
            <a:extLst>
              <a:ext uri="{FF2B5EF4-FFF2-40B4-BE49-F238E27FC236}">
                <a16:creationId xmlns:a16="http://schemas.microsoft.com/office/drawing/2014/main" id="{A2097B24-01B9-48CD-A9D4-F7798AC8B44C}"/>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972C91FE-709A-4931-929F-59F10B26D78E}"/>
              </a:ext>
            </a:extLst>
          </p:cNvPr>
          <p:cNvSpPr txBox="1">
            <a:spLocks noGrp="1"/>
          </p:cNvSpPr>
          <p:nvPr>
            <p:ph type="sldNum" sz="quarter" idx="8"/>
          </p:nvPr>
        </p:nvSpPr>
        <p:spPr/>
        <p:txBody>
          <a:bodyPr/>
          <a:lstStyle>
            <a:lvl1pPr>
              <a:defRPr/>
            </a:lvl1pPr>
          </a:lstStyle>
          <a:p>
            <a:pPr lvl="0"/>
            <a:fld id="{7D215437-8566-4362-95C7-ABD17C1289FA}" type="slidenum">
              <a:t>‹#›</a:t>
            </a:fld>
            <a:endParaRPr lang="en-US"/>
          </a:p>
        </p:txBody>
      </p:sp>
    </p:spTree>
    <p:extLst>
      <p:ext uri="{BB962C8B-B14F-4D97-AF65-F5344CB8AC3E}">
        <p14:creationId xmlns:p14="http://schemas.microsoft.com/office/powerpoint/2010/main" val="225919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AA6C05-14A5-424A-B2DC-9D857614F98A}"/>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69725355-7A61-45F6-8BE0-33C5EEA0CAB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6FD51155-902E-425F-B58F-8ADF6E202C9F}"/>
              </a:ext>
            </a:extLst>
          </p:cNvPr>
          <p:cNvSpPr txBox="1">
            <a:spLocks noGrp="1"/>
          </p:cNvSpPr>
          <p:nvPr>
            <p:ph type="dt" sz="half" idx="7"/>
          </p:nvPr>
        </p:nvSpPr>
        <p:spPr/>
        <p:txBody>
          <a:bodyPr/>
          <a:lstStyle>
            <a:lvl1pPr>
              <a:defRPr/>
            </a:lvl1pPr>
          </a:lstStyle>
          <a:p>
            <a:pPr lvl="0"/>
            <a:fld id="{74534A65-0B4F-4D07-885E-11C22E1BD57B}" type="datetime1">
              <a:rPr lang="en-US"/>
              <a:pPr lvl="0"/>
              <a:t>9/16/2024</a:t>
            </a:fld>
            <a:endParaRPr lang="en-US"/>
          </a:p>
        </p:txBody>
      </p:sp>
      <p:sp>
        <p:nvSpPr>
          <p:cNvPr id="5" name="頁尾版面配置區 4">
            <a:extLst>
              <a:ext uri="{FF2B5EF4-FFF2-40B4-BE49-F238E27FC236}">
                <a16:creationId xmlns:a16="http://schemas.microsoft.com/office/drawing/2014/main" id="{901F3FE0-33F4-42E9-86D2-7943F1DFAA58}"/>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A4F83B51-AFA6-4767-BB03-2233027F418B}"/>
              </a:ext>
            </a:extLst>
          </p:cNvPr>
          <p:cNvSpPr txBox="1">
            <a:spLocks noGrp="1"/>
          </p:cNvSpPr>
          <p:nvPr>
            <p:ph type="sldNum" sz="quarter" idx="8"/>
          </p:nvPr>
        </p:nvSpPr>
        <p:spPr/>
        <p:txBody>
          <a:bodyPr/>
          <a:lstStyle>
            <a:lvl1pPr>
              <a:defRPr/>
            </a:lvl1pPr>
          </a:lstStyle>
          <a:p>
            <a:pPr lvl="0"/>
            <a:fld id="{850A54CD-9E8E-4E50-907E-56B74317A645}" type="slidenum">
              <a:t>‹#›</a:t>
            </a:fld>
            <a:endParaRPr lang="en-US"/>
          </a:p>
        </p:txBody>
      </p:sp>
    </p:spTree>
    <p:extLst>
      <p:ext uri="{BB962C8B-B14F-4D97-AF65-F5344CB8AC3E}">
        <p14:creationId xmlns:p14="http://schemas.microsoft.com/office/powerpoint/2010/main" val="2268487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78FC3D-8623-41C4-BAC1-0C5DE5A10991}"/>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4955A4A2-17DA-4046-918F-C2DCFD52FEA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a:extLst>
              <a:ext uri="{FF2B5EF4-FFF2-40B4-BE49-F238E27FC236}">
                <a16:creationId xmlns:a16="http://schemas.microsoft.com/office/drawing/2014/main" id="{C20CE2C9-2312-43B2-988B-394B1560F12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a:extLst>
              <a:ext uri="{FF2B5EF4-FFF2-40B4-BE49-F238E27FC236}">
                <a16:creationId xmlns:a16="http://schemas.microsoft.com/office/drawing/2014/main" id="{60578C01-C89C-4DDA-9A03-F5A2ECAEA545}"/>
              </a:ext>
            </a:extLst>
          </p:cNvPr>
          <p:cNvSpPr txBox="1">
            <a:spLocks noGrp="1"/>
          </p:cNvSpPr>
          <p:nvPr>
            <p:ph type="dt" sz="half" idx="7"/>
          </p:nvPr>
        </p:nvSpPr>
        <p:spPr/>
        <p:txBody>
          <a:bodyPr/>
          <a:lstStyle>
            <a:lvl1pPr>
              <a:defRPr/>
            </a:lvl1pPr>
          </a:lstStyle>
          <a:p>
            <a:pPr lvl="0"/>
            <a:fld id="{AE7A114C-6588-4443-816A-3B11967D8E69}" type="datetime1">
              <a:rPr lang="en-US"/>
              <a:pPr lvl="0"/>
              <a:t>9/16/2024</a:t>
            </a:fld>
            <a:endParaRPr lang="en-US"/>
          </a:p>
        </p:txBody>
      </p:sp>
      <p:sp>
        <p:nvSpPr>
          <p:cNvPr id="6" name="頁尾版面配置區 5">
            <a:extLst>
              <a:ext uri="{FF2B5EF4-FFF2-40B4-BE49-F238E27FC236}">
                <a16:creationId xmlns:a16="http://schemas.microsoft.com/office/drawing/2014/main" id="{D3DDE356-185B-453E-8F18-B13ADAE41BC0}"/>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602585D3-A5A4-4DA2-B376-D63309B1F265}"/>
              </a:ext>
            </a:extLst>
          </p:cNvPr>
          <p:cNvSpPr txBox="1">
            <a:spLocks noGrp="1"/>
          </p:cNvSpPr>
          <p:nvPr>
            <p:ph type="sldNum" sz="quarter" idx="8"/>
          </p:nvPr>
        </p:nvSpPr>
        <p:spPr/>
        <p:txBody>
          <a:bodyPr/>
          <a:lstStyle>
            <a:lvl1pPr>
              <a:defRPr/>
            </a:lvl1pPr>
          </a:lstStyle>
          <a:p>
            <a:pPr lvl="0"/>
            <a:fld id="{88409071-0966-4A75-8201-51C655192B9D}" type="slidenum">
              <a:t>‹#›</a:t>
            </a:fld>
            <a:endParaRPr lang="en-US"/>
          </a:p>
        </p:txBody>
      </p:sp>
    </p:spTree>
    <p:extLst>
      <p:ext uri="{BB962C8B-B14F-4D97-AF65-F5344CB8AC3E}">
        <p14:creationId xmlns:p14="http://schemas.microsoft.com/office/powerpoint/2010/main" val="222129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C7310C-7246-42DE-ABE7-A8EA0204B25B}"/>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6B8567D1-608D-4785-B126-C37998435D1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DECE3DBB-47A6-45A3-A242-2041FAD86ECD}"/>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a:extLst>
              <a:ext uri="{FF2B5EF4-FFF2-40B4-BE49-F238E27FC236}">
                <a16:creationId xmlns:a16="http://schemas.microsoft.com/office/drawing/2014/main" id="{8B2F0CAF-F4D4-43C6-8190-08F2066A438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A71A1474-7CEB-4CB7-B920-FA99F2D7CA25}"/>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a:extLst>
              <a:ext uri="{FF2B5EF4-FFF2-40B4-BE49-F238E27FC236}">
                <a16:creationId xmlns:a16="http://schemas.microsoft.com/office/drawing/2014/main" id="{F75352D9-0730-4222-B114-61B649D04B5D}"/>
              </a:ext>
            </a:extLst>
          </p:cNvPr>
          <p:cNvSpPr txBox="1">
            <a:spLocks noGrp="1"/>
          </p:cNvSpPr>
          <p:nvPr>
            <p:ph type="dt" sz="half" idx="7"/>
          </p:nvPr>
        </p:nvSpPr>
        <p:spPr/>
        <p:txBody>
          <a:bodyPr/>
          <a:lstStyle>
            <a:lvl1pPr>
              <a:defRPr/>
            </a:lvl1pPr>
          </a:lstStyle>
          <a:p>
            <a:pPr lvl="0"/>
            <a:fld id="{A72C6903-FAB9-4032-8E6F-4781BCD7BFCF}" type="datetime1">
              <a:rPr lang="en-US"/>
              <a:pPr lvl="0"/>
              <a:t>9/16/2024</a:t>
            </a:fld>
            <a:endParaRPr lang="en-US"/>
          </a:p>
        </p:txBody>
      </p:sp>
      <p:sp>
        <p:nvSpPr>
          <p:cNvPr id="8" name="頁尾版面配置區 7">
            <a:extLst>
              <a:ext uri="{FF2B5EF4-FFF2-40B4-BE49-F238E27FC236}">
                <a16:creationId xmlns:a16="http://schemas.microsoft.com/office/drawing/2014/main" id="{438A6293-067C-48C1-9D99-7BB017C544EC}"/>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62E34BE2-72A3-49BF-8D5F-58A5340A49FB}"/>
              </a:ext>
            </a:extLst>
          </p:cNvPr>
          <p:cNvSpPr txBox="1">
            <a:spLocks noGrp="1"/>
          </p:cNvSpPr>
          <p:nvPr>
            <p:ph type="sldNum" sz="quarter" idx="8"/>
          </p:nvPr>
        </p:nvSpPr>
        <p:spPr/>
        <p:txBody>
          <a:bodyPr/>
          <a:lstStyle>
            <a:lvl1pPr>
              <a:defRPr/>
            </a:lvl1pPr>
          </a:lstStyle>
          <a:p>
            <a:pPr lvl="0"/>
            <a:fld id="{BC1CE985-B239-45DD-8A5C-7503CB7C93EA}" type="slidenum">
              <a:t>‹#›</a:t>
            </a:fld>
            <a:endParaRPr lang="en-US"/>
          </a:p>
        </p:txBody>
      </p:sp>
    </p:spTree>
    <p:extLst>
      <p:ext uri="{BB962C8B-B14F-4D97-AF65-F5344CB8AC3E}">
        <p14:creationId xmlns:p14="http://schemas.microsoft.com/office/powerpoint/2010/main" val="2164326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3BF5B1-8577-4460-A130-0628D7254AF2}"/>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日期版面配置區 2">
            <a:extLst>
              <a:ext uri="{FF2B5EF4-FFF2-40B4-BE49-F238E27FC236}">
                <a16:creationId xmlns:a16="http://schemas.microsoft.com/office/drawing/2014/main" id="{B83609A2-9A57-43D5-955A-5FCCA5D824BE}"/>
              </a:ext>
            </a:extLst>
          </p:cNvPr>
          <p:cNvSpPr txBox="1">
            <a:spLocks noGrp="1"/>
          </p:cNvSpPr>
          <p:nvPr>
            <p:ph type="dt" sz="half" idx="7"/>
          </p:nvPr>
        </p:nvSpPr>
        <p:spPr/>
        <p:txBody>
          <a:bodyPr/>
          <a:lstStyle>
            <a:lvl1pPr>
              <a:defRPr/>
            </a:lvl1pPr>
          </a:lstStyle>
          <a:p>
            <a:pPr lvl="0"/>
            <a:fld id="{E199D814-F0C8-4918-B70C-4D8393C99189}" type="datetime1">
              <a:rPr lang="en-US"/>
              <a:pPr lvl="0"/>
              <a:t>9/16/2024</a:t>
            </a:fld>
            <a:endParaRPr lang="en-US"/>
          </a:p>
        </p:txBody>
      </p:sp>
      <p:sp>
        <p:nvSpPr>
          <p:cNvPr id="4" name="頁尾版面配置區 3">
            <a:extLst>
              <a:ext uri="{FF2B5EF4-FFF2-40B4-BE49-F238E27FC236}">
                <a16:creationId xmlns:a16="http://schemas.microsoft.com/office/drawing/2014/main" id="{47DFF99F-6977-4A73-A2BF-624806B80E6A}"/>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F0FA486B-B767-4DD0-A6B6-0DB58BFDF05D}"/>
              </a:ext>
            </a:extLst>
          </p:cNvPr>
          <p:cNvSpPr txBox="1">
            <a:spLocks noGrp="1"/>
          </p:cNvSpPr>
          <p:nvPr>
            <p:ph type="sldNum" sz="quarter" idx="8"/>
          </p:nvPr>
        </p:nvSpPr>
        <p:spPr/>
        <p:txBody>
          <a:bodyPr/>
          <a:lstStyle>
            <a:lvl1pPr>
              <a:defRPr/>
            </a:lvl1pPr>
          </a:lstStyle>
          <a:p>
            <a:pPr lvl="0"/>
            <a:fld id="{8AB34D1F-A973-45E5-BE1D-E7C70428BD31}" type="slidenum">
              <a:t>‹#›</a:t>
            </a:fld>
            <a:endParaRPr lang="en-US"/>
          </a:p>
        </p:txBody>
      </p:sp>
    </p:spTree>
    <p:extLst>
      <p:ext uri="{BB962C8B-B14F-4D97-AF65-F5344CB8AC3E}">
        <p14:creationId xmlns:p14="http://schemas.microsoft.com/office/powerpoint/2010/main" val="1800935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1DF13AE-80DD-4756-A948-F8CEC8CBE8C2}"/>
              </a:ext>
            </a:extLst>
          </p:cNvPr>
          <p:cNvSpPr txBox="1">
            <a:spLocks noGrp="1"/>
          </p:cNvSpPr>
          <p:nvPr>
            <p:ph type="dt" sz="half" idx="7"/>
          </p:nvPr>
        </p:nvSpPr>
        <p:spPr/>
        <p:txBody>
          <a:bodyPr/>
          <a:lstStyle>
            <a:lvl1pPr>
              <a:defRPr/>
            </a:lvl1pPr>
          </a:lstStyle>
          <a:p>
            <a:pPr lvl="0"/>
            <a:fld id="{710486D2-6B00-493A-8CB3-BF0B8689151E}" type="datetime1">
              <a:rPr lang="en-US"/>
              <a:pPr lvl="0"/>
              <a:t>9/16/2024</a:t>
            </a:fld>
            <a:endParaRPr lang="en-US"/>
          </a:p>
        </p:txBody>
      </p:sp>
      <p:sp>
        <p:nvSpPr>
          <p:cNvPr id="3" name="頁尾版面配置區 2">
            <a:extLst>
              <a:ext uri="{FF2B5EF4-FFF2-40B4-BE49-F238E27FC236}">
                <a16:creationId xmlns:a16="http://schemas.microsoft.com/office/drawing/2014/main" id="{CE1ECB03-004E-44C1-9BA6-2A348330ECB1}"/>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4355690D-D9DE-4EF8-A5FD-ECA731DB0085}"/>
              </a:ext>
            </a:extLst>
          </p:cNvPr>
          <p:cNvSpPr txBox="1">
            <a:spLocks noGrp="1"/>
          </p:cNvSpPr>
          <p:nvPr>
            <p:ph type="sldNum" sz="quarter" idx="8"/>
          </p:nvPr>
        </p:nvSpPr>
        <p:spPr/>
        <p:txBody>
          <a:bodyPr/>
          <a:lstStyle>
            <a:lvl1pPr>
              <a:defRPr/>
            </a:lvl1pPr>
          </a:lstStyle>
          <a:p>
            <a:pPr lvl="0"/>
            <a:fld id="{4DB5FF84-BC4A-448E-9912-E3A379510E4E}" type="slidenum">
              <a:t>‹#›</a:t>
            </a:fld>
            <a:endParaRPr lang="en-US"/>
          </a:p>
        </p:txBody>
      </p:sp>
    </p:spTree>
    <p:extLst>
      <p:ext uri="{BB962C8B-B14F-4D97-AF65-F5344CB8AC3E}">
        <p14:creationId xmlns:p14="http://schemas.microsoft.com/office/powerpoint/2010/main" val="81310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B03FD9-557E-424D-B17E-A08A7B8D34AE}"/>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A1493B1A-B7B8-410A-A565-FFE9DC1F7FA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B4676CDC-5FF8-418D-82D3-033277E0DA93}"/>
              </a:ext>
            </a:extLst>
          </p:cNvPr>
          <p:cNvSpPr txBox="1">
            <a:spLocks noGrp="1"/>
          </p:cNvSpPr>
          <p:nvPr>
            <p:ph type="dt" sz="half" idx="7"/>
          </p:nvPr>
        </p:nvSpPr>
        <p:spPr/>
        <p:txBody>
          <a:bodyPr/>
          <a:lstStyle>
            <a:lvl1pPr>
              <a:defRPr/>
            </a:lvl1pPr>
          </a:lstStyle>
          <a:p>
            <a:pPr lvl="0"/>
            <a:fld id="{5625538B-A677-40C8-A951-948AD9488905}" type="datetime1">
              <a:rPr lang="en-US"/>
              <a:pPr lvl="0"/>
              <a:t>9/16/2024</a:t>
            </a:fld>
            <a:endParaRPr lang="en-US"/>
          </a:p>
        </p:txBody>
      </p:sp>
      <p:sp>
        <p:nvSpPr>
          <p:cNvPr id="5" name="頁尾版面配置區 4">
            <a:extLst>
              <a:ext uri="{FF2B5EF4-FFF2-40B4-BE49-F238E27FC236}">
                <a16:creationId xmlns:a16="http://schemas.microsoft.com/office/drawing/2014/main" id="{9D623E7F-9F89-4BA3-9DD1-04C382928C61}"/>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035DB5A4-7A57-4772-AAE0-95BEB369DACC}"/>
              </a:ext>
            </a:extLst>
          </p:cNvPr>
          <p:cNvSpPr txBox="1">
            <a:spLocks noGrp="1"/>
          </p:cNvSpPr>
          <p:nvPr>
            <p:ph type="sldNum" sz="quarter" idx="8"/>
          </p:nvPr>
        </p:nvSpPr>
        <p:spPr/>
        <p:txBody>
          <a:bodyPr/>
          <a:lstStyle>
            <a:lvl1pPr>
              <a:defRPr/>
            </a:lvl1pPr>
          </a:lstStyle>
          <a:p>
            <a:pPr lvl="0"/>
            <a:fld id="{04D3ED2D-5DC0-4E1B-B3EA-9A59F2E6C38F}" type="slidenum">
              <a:t>‹#›</a:t>
            </a:fld>
            <a:endParaRPr lang="en-US"/>
          </a:p>
        </p:txBody>
      </p:sp>
    </p:spTree>
    <p:extLst>
      <p:ext uri="{BB962C8B-B14F-4D97-AF65-F5344CB8AC3E}">
        <p14:creationId xmlns:p14="http://schemas.microsoft.com/office/powerpoint/2010/main" val="185377051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7CD056-277F-41F5-AB8F-932198C003BB}"/>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17E21A07-1006-4642-B090-B6673CD41E29}"/>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a:extLst>
              <a:ext uri="{FF2B5EF4-FFF2-40B4-BE49-F238E27FC236}">
                <a16:creationId xmlns:a16="http://schemas.microsoft.com/office/drawing/2014/main" id="{49A89ED0-32F2-4DA6-B284-0A20FE4D50C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FFB1DFFC-5643-4AC9-8135-1A4B385DC963}"/>
              </a:ext>
            </a:extLst>
          </p:cNvPr>
          <p:cNvSpPr txBox="1">
            <a:spLocks noGrp="1"/>
          </p:cNvSpPr>
          <p:nvPr>
            <p:ph type="dt" sz="half" idx="7"/>
          </p:nvPr>
        </p:nvSpPr>
        <p:spPr/>
        <p:txBody>
          <a:bodyPr/>
          <a:lstStyle>
            <a:lvl1pPr>
              <a:defRPr/>
            </a:lvl1pPr>
          </a:lstStyle>
          <a:p>
            <a:pPr lvl="0"/>
            <a:fld id="{206D9F5E-ED04-4500-A2A5-0B9A6EB09795}" type="datetime1">
              <a:rPr lang="en-US"/>
              <a:pPr lvl="0"/>
              <a:t>9/16/2024</a:t>
            </a:fld>
            <a:endParaRPr lang="en-US"/>
          </a:p>
        </p:txBody>
      </p:sp>
      <p:sp>
        <p:nvSpPr>
          <p:cNvPr id="6" name="頁尾版面配置區 5">
            <a:extLst>
              <a:ext uri="{FF2B5EF4-FFF2-40B4-BE49-F238E27FC236}">
                <a16:creationId xmlns:a16="http://schemas.microsoft.com/office/drawing/2014/main" id="{C465C0C8-F0CB-4EB8-977D-2761A9800278}"/>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90374948-A1C3-461D-A2D8-72761BDA90F7}"/>
              </a:ext>
            </a:extLst>
          </p:cNvPr>
          <p:cNvSpPr txBox="1">
            <a:spLocks noGrp="1"/>
          </p:cNvSpPr>
          <p:nvPr>
            <p:ph type="sldNum" sz="quarter" idx="8"/>
          </p:nvPr>
        </p:nvSpPr>
        <p:spPr/>
        <p:txBody>
          <a:bodyPr/>
          <a:lstStyle>
            <a:lvl1pPr>
              <a:defRPr/>
            </a:lvl1pPr>
          </a:lstStyle>
          <a:p>
            <a:pPr lvl="0"/>
            <a:fld id="{2A87D519-5227-498C-A81D-5A96F2105ABA}" type="slidenum">
              <a:t>‹#›</a:t>
            </a:fld>
            <a:endParaRPr lang="en-US"/>
          </a:p>
        </p:txBody>
      </p:sp>
    </p:spTree>
    <p:extLst>
      <p:ext uri="{BB962C8B-B14F-4D97-AF65-F5344CB8AC3E}">
        <p14:creationId xmlns:p14="http://schemas.microsoft.com/office/powerpoint/2010/main" val="186628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16BB17-0E37-43B3-A78E-7A58DC410475}"/>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圖片版面配置區 2">
            <a:extLst>
              <a:ext uri="{FF2B5EF4-FFF2-40B4-BE49-F238E27FC236}">
                <a16:creationId xmlns:a16="http://schemas.microsoft.com/office/drawing/2014/main" id="{1323F6F6-1094-4874-A864-631A69623F8D}"/>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D2C6F3E2-85DA-4F5E-B08C-54FFA5F3F77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4E33AD46-CB63-4BE0-8528-6EC81ED31A56}"/>
              </a:ext>
            </a:extLst>
          </p:cNvPr>
          <p:cNvSpPr txBox="1">
            <a:spLocks noGrp="1"/>
          </p:cNvSpPr>
          <p:nvPr>
            <p:ph type="dt" sz="half" idx="7"/>
          </p:nvPr>
        </p:nvSpPr>
        <p:spPr/>
        <p:txBody>
          <a:bodyPr/>
          <a:lstStyle>
            <a:lvl1pPr>
              <a:defRPr/>
            </a:lvl1pPr>
          </a:lstStyle>
          <a:p>
            <a:pPr lvl="0"/>
            <a:fld id="{65157095-FBFD-4EAC-9964-3697892A06CC}" type="datetime1">
              <a:rPr lang="en-US"/>
              <a:pPr lvl="0"/>
              <a:t>9/16/2024</a:t>
            </a:fld>
            <a:endParaRPr lang="en-US"/>
          </a:p>
        </p:txBody>
      </p:sp>
      <p:sp>
        <p:nvSpPr>
          <p:cNvPr id="6" name="頁尾版面配置區 5">
            <a:extLst>
              <a:ext uri="{FF2B5EF4-FFF2-40B4-BE49-F238E27FC236}">
                <a16:creationId xmlns:a16="http://schemas.microsoft.com/office/drawing/2014/main" id="{2684EDBD-86C1-4795-9F0B-48A3A6AB700B}"/>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C175D69C-717B-44D7-9C6A-50D9D9571F4E}"/>
              </a:ext>
            </a:extLst>
          </p:cNvPr>
          <p:cNvSpPr txBox="1">
            <a:spLocks noGrp="1"/>
          </p:cNvSpPr>
          <p:nvPr>
            <p:ph type="sldNum" sz="quarter" idx="8"/>
          </p:nvPr>
        </p:nvSpPr>
        <p:spPr/>
        <p:txBody>
          <a:bodyPr/>
          <a:lstStyle>
            <a:lvl1pPr>
              <a:defRPr/>
            </a:lvl1pPr>
          </a:lstStyle>
          <a:p>
            <a:pPr lvl="0"/>
            <a:fld id="{0C3D6E09-D065-4F67-A16B-CD8ABDEDEA82}" type="slidenum">
              <a:t>‹#›</a:t>
            </a:fld>
            <a:endParaRPr lang="en-US"/>
          </a:p>
        </p:txBody>
      </p:sp>
    </p:spTree>
    <p:extLst>
      <p:ext uri="{BB962C8B-B14F-4D97-AF65-F5344CB8AC3E}">
        <p14:creationId xmlns:p14="http://schemas.microsoft.com/office/powerpoint/2010/main" val="192414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390BAD-E2FE-4A43-9625-461F42E6F350}"/>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C5DCC721-E82E-47AC-8BED-6245FBEC9E1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70962173-DB78-4B7B-83DE-EDC55A273C38}"/>
              </a:ext>
            </a:extLst>
          </p:cNvPr>
          <p:cNvSpPr txBox="1">
            <a:spLocks noGrp="1"/>
          </p:cNvSpPr>
          <p:nvPr>
            <p:ph type="dt" sz="half" idx="7"/>
          </p:nvPr>
        </p:nvSpPr>
        <p:spPr/>
        <p:txBody>
          <a:bodyPr/>
          <a:lstStyle>
            <a:lvl1pPr>
              <a:defRPr/>
            </a:lvl1pPr>
          </a:lstStyle>
          <a:p>
            <a:pPr lvl="0"/>
            <a:fld id="{F2E10473-8F4E-4DFC-9A94-9D2B3F1C23F8}" type="datetime1">
              <a:rPr lang="en-US"/>
              <a:pPr lvl="0"/>
              <a:t>9/16/2024</a:t>
            </a:fld>
            <a:endParaRPr lang="en-US"/>
          </a:p>
        </p:txBody>
      </p:sp>
      <p:sp>
        <p:nvSpPr>
          <p:cNvPr id="5" name="頁尾版面配置區 4">
            <a:extLst>
              <a:ext uri="{FF2B5EF4-FFF2-40B4-BE49-F238E27FC236}">
                <a16:creationId xmlns:a16="http://schemas.microsoft.com/office/drawing/2014/main" id="{472D3A28-294C-437C-998E-7B4060F642B9}"/>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F53B95F5-2B96-49EA-9989-E47F57563987}"/>
              </a:ext>
            </a:extLst>
          </p:cNvPr>
          <p:cNvSpPr txBox="1">
            <a:spLocks noGrp="1"/>
          </p:cNvSpPr>
          <p:nvPr>
            <p:ph type="sldNum" sz="quarter" idx="8"/>
          </p:nvPr>
        </p:nvSpPr>
        <p:spPr/>
        <p:txBody>
          <a:bodyPr/>
          <a:lstStyle>
            <a:lvl1pPr>
              <a:defRPr/>
            </a:lvl1pPr>
          </a:lstStyle>
          <a:p>
            <a:pPr lvl="0"/>
            <a:fld id="{57523AD6-B301-4BC7-A7C5-0B1A5B6EC1FF}" type="slidenum">
              <a:t>‹#›</a:t>
            </a:fld>
            <a:endParaRPr lang="en-US"/>
          </a:p>
        </p:txBody>
      </p:sp>
    </p:spTree>
    <p:extLst>
      <p:ext uri="{BB962C8B-B14F-4D97-AF65-F5344CB8AC3E}">
        <p14:creationId xmlns:p14="http://schemas.microsoft.com/office/powerpoint/2010/main" val="103735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6E0B8C1-E1F7-49C4-A2C4-53C364D68A5B}"/>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endParaRPr lang="en-US"/>
          </a:p>
        </p:txBody>
      </p:sp>
      <p:sp>
        <p:nvSpPr>
          <p:cNvPr id="3" name="直排文字版面配置區 2">
            <a:extLst>
              <a:ext uri="{FF2B5EF4-FFF2-40B4-BE49-F238E27FC236}">
                <a16:creationId xmlns:a16="http://schemas.microsoft.com/office/drawing/2014/main" id="{8B77A278-36CF-4546-8AEE-375AF84D205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D4BEEE85-5B93-40CB-BC12-D201163F9D1E}"/>
              </a:ext>
            </a:extLst>
          </p:cNvPr>
          <p:cNvSpPr txBox="1">
            <a:spLocks noGrp="1"/>
          </p:cNvSpPr>
          <p:nvPr>
            <p:ph type="dt" sz="half" idx="7"/>
          </p:nvPr>
        </p:nvSpPr>
        <p:spPr/>
        <p:txBody>
          <a:bodyPr/>
          <a:lstStyle>
            <a:lvl1pPr>
              <a:defRPr/>
            </a:lvl1pPr>
          </a:lstStyle>
          <a:p>
            <a:pPr lvl="0"/>
            <a:fld id="{7A3625D1-B340-4104-BE59-0CD365E5CBEF}" type="datetime1">
              <a:rPr lang="en-US"/>
              <a:pPr lvl="0"/>
              <a:t>9/16/2024</a:t>
            </a:fld>
            <a:endParaRPr lang="en-US"/>
          </a:p>
        </p:txBody>
      </p:sp>
      <p:sp>
        <p:nvSpPr>
          <p:cNvPr id="5" name="頁尾版面配置區 4">
            <a:extLst>
              <a:ext uri="{FF2B5EF4-FFF2-40B4-BE49-F238E27FC236}">
                <a16:creationId xmlns:a16="http://schemas.microsoft.com/office/drawing/2014/main" id="{F0412CFA-B61B-4066-91B9-4C4043AC3DF6}"/>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57CD3C7E-EF63-4834-B5AC-52A939E87A5B}"/>
              </a:ext>
            </a:extLst>
          </p:cNvPr>
          <p:cNvSpPr txBox="1">
            <a:spLocks noGrp="1"/>
          </p:cNvSpPr>
          <p:nvPr>
            <p:ph type="sldNum" sz="quarter" idx="8"/>
          </p:nvPr>
        </p:nvSpPr>
        <p:spPr/>
        <p:txBody>
          <a:bodyPr/>
          <a:lstStyle>
            <a:lvl1pPr>
              <a:defRPr/>
            </a:lvl1pPr>
          </a:lstStyle>
          <a:p>
            <a:pPr lvl="0"/>
            <a:fld id="{02CB01B8-0D5C-4730-9290-DB35E1BC7B03}" type="slidenum">
              <a:t>‹#›</a:t>
            </a:fld>
            <a:endParaRPr lang="en-US"/>
          </a:p>
        </p:txBody>
      </p:sp>
    </p:spTree>
    <p:extLst>
      <p:ext uri="{BB962C8B-B14F-4D97-AF65-F5344CB8AC3E}">
        <p14:creationId xmlns:p14="http://schemas.microsoft.com/office/powerpoint/2010/main" val="2962160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2070DF-87C2-427F-8AA7-F8A07132EDEC}"/>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p>
        </p:txBody>
      </p:sp>
      <p:sp>
        <p:nvSpPr>
          <p:cNvPr id="3" name="副標題 2">
            <a:extLst>
              <a:ext uri="{FF2B5EF4-FFF2-40B4-BE49-F238E27FC236}">
                <a16:creationId xmlns:a16="http://schemas.microsoft.com/office/drawing/2014/main" id="{CFD26598-8F07-4AF3-A641-BA30FE2073F7}"/>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p>
        </p:txBody>
      </p:sp>
      <p:sp>
        <p:nvSpPr>
          <p:cNvPr id="4" name="日期版面配置區 3">
            <a:extLst>
              <a:ext uri="{FF2B5EF4-FFF2-40B4-BE49-F238E27FC236}">
                <a16:creationId xmlns:a16="http://schemas.microsoft.com/office/drawing/2014/main" id="{C881B81F-BDCF-4464-929E-BEB7C6D97C98}"/>
              </a:ext>
            </a:extLst>
          </p:cNvPr>
          <p:cNvSpPr txBox="1">
            <a:spLocks noGrp="1"/>
          </p:cNvSpPr>
          <p:nvPr>
            <p:ph type="dt" sz="half" idx="7"/>
          </p:nvPr>
        </p:nvSpPr>
        <p:spPr/>
        <p:txBody>
          <a:bodyPr/>
          <a:lstStyle>
            <a:lvl1pPr>
              <a:defRPr/>
            </a:lvl1pPr>
          </a:lstStyle>
          <a:p>
            <a:pPr lvl="0"/>
            <a:fld id="{4A4D28EB-0562-4C50-AA2A-7071B3AE2FFE}" type="datetime1">
              <a:rPr lang="en-US"/>
              <a:pPr lvl="0"/>
              <a:t>2024/9/16</a:t>
            </a:fld>
            <a:endParaRPr lang="en-US"/>
          </a:p>
        </p:txBody>
      </p:sp>
      <p:sp>
        <p:nvSpPr>
          <p:cNvPr id="5" name="頁尾版面配置區 4">
            <a:extLst>
              <a:ext uri="{FF2B5EF4-FFF2-40B4-BE49-F238E27FC236}">
                <a16:creationId xmlns:a16="http://schemas.microsoft.com/office/drawing/2014/main" id="{3AF9A00E-F99B-4DB6-9904-DF474FDDF5CA}"/>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250A171E-09A7-4399-A614-B1D0714777BD}"/>
              </a:ext>
            </a:extLst>
          </p:cNvPr>
          <p:cNvSpPr txBox="1">
            <a:spLocks noGrp="1"/>
          </p:cNvSpPr>
          <p:nvPr>
            <p:ph type="sldNum" sz="quarter" idx="8"/>
          </p:nvPr>
        </p:nvSpPr>
        <p:spPr/>
        <p:txBody>
          <a:bodyPr/>
          <a:lstStyle>
            <a:lvl1pPr>
              <a:defRPr/>
            </a:lvl1pPr>
          </a:lstStyle>
          <a:p>
            <a:pPr lvl="0"/>
            <a:fld id="{E4E0B906-6538-424F-B011-3B1B55EC8554}" type="slidenum">
              <a:t>‹#›</a:t>
            </a:fld>
            <a:endParaRPr lang="en-US"/>
          </a:p>
        </p:txBody>
      </p:sp>
    </p:spTree>
    <p:extLst>
      <p:ext uri="{BB962C8B-B14F-4D97-AF65-F5344CB8AC3E}">
        <p14:creationId xmlns:p14="http://schemas.microsoft.com/office/powerpoint/2010/main" val="3129149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960EBD-48E8-4D9F-85E9-28DC53CFCF91}"/>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2A0F5D3C-73F1-4570-817F-AFD737893F4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B678FCB0-0FE2-4D46-84A8-7334CD6A40FB}"/>
              </a:ext>
            </a:extLst>
          </p:cNvPr>
          <p:cNvSpPr txBox="1">
            <a:spLocks noGrp="1"/>
          </p:cNvSpPr>
          <p:nvPr>
            <p:ph type="dt" sz="half" idx="7"/>
          </p:nvPr>
        </p:nvSpPr>
        <p:spPr/>
        <p:txBody>
          <a:bodyPr/>
          <a:lstStyle>
            <a:lvl1pPr>
              <a:defRPr/>
            </a:lvl1pPr>
          </a:lstStyle>
          <a:p>
            <a:pPr lvl="0"/>
            <a:fld id="{9379B6AE-6999-447A-8C68-15B792A64095}" type="datetime1">
              <a:rPr lang="en-US"/>
              <a:pPr lvl="0"/>
              <a:t>2024/9/16</a:t>
            </a:fld>
            <a:endParaRPr lang="en-US"/>
          </a:p>
        </p:txBody>
      </p:sp>
      <p:sp>
        <p:nvSpPr>
          <p:cNvPr id="5" name="頁尾版面配置區 4">
            <a:extLst>
              <a:ext uri="{FF2B5EF4-FFF2-40B4-BE49-F238E27FC236}">
                <a16:creationId xmlns:a16="http://schemas.microsoft.com/office/drawing/2014/main" id="{02CDA06E-5D44-4823-88AA-A4B0A8D7F1F7}"/>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36AAE8A7-AECF-4790-8324-39603C2E1D94}"/>
              </a:ext>
            </a:extLst>
          </p:cNvPr>
          <p:cNvSpPr txBox="1">
            <a:spLocks noGrp="1"/>
          </p:cNvSpPr>
          <p:nvPr>
            <p:ph type="sldNum" sz="quarter" idx="8"/>
          </p:nvPr>
        </p:nvSpPr>
        <p:spPr/>
        <p:txBody>
          <a:bodyPr/>
          <a:lstStyle>
            <a:lvl1pPr>
              <a:defRPr/>
            </a:lvl1pPr>
          </a:lstStyle>
          <a:p>
            <a:pPr lvl="0"/>
            <a:fld id="{C8E79A93-2A23-4E5C-9B40-796A7432A83B}" type="slidenum">
              <a:t>‹#›</a:t>
            </a:fld>
            <a:endParaRPr lang="en-US"/>
          </a:p>
        </p:txBody>
      </p:sp>
    </p:spTree>
    <p:extLst>
      <p:ext uri="{BB962C8B-B14F-4D97-AF65-F5344CB8AC3E}">
        <p14:creationId xmlns:p14="http://schemas.microsoft.com/office/powerpoint/2010/main" val="2950115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12DEB3-34E7-4365-BEFE-895068D54DED}"/>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p>
        </p:txBody>
      </p:sp>
      <p:sp>
        <p:nvSpPr>
          <p:cNvPr id="3" name="文字版面配置區 2">
            <a:extLst>
              <a:ext uri="{FF2B5EF4-FFF2-40B4-BE49-F238E27FC236}">
                <a16:creationId xmlns:a16="http://schemas.microsoft.com/office/drawing/2014/main" id="{B2D0DBB1-EEB4-4E4A-BAA3-2B9991698E45}"/>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B26201BB-76AD-41E4-B6CF-77BA315863FF}"/>
              </a:ext>
            </a:extLst>
          </p:cNvPr>
          <p:cNvSpPr txBox="1">
            <a:spLocks noGrp="1"/>
          </p:cNvSpPr>
          <p:nvPr>
            <p:ph type="dt" sz="half" idx="7"/>
          </p:nvPr>
        </p:nvSpPr>
        <p:spPr/>
        <p:txBody>
          <a:bodyPr/>
          <a:lstStyle>
            <a:lvl1pPr>
              <a:defRPr/>
            </a:lvl1pPr>
          </a:lstStyle>
          <a:p>
            <a:pPr lvl="0"/>
            <a:fld id="{6BBFCF94-22CE-40B9-9A04-35CFAEE56544}" type="datetime1">
              <a:rPr lang="en-US"/>
              <a:pPr lvl="0"/>
              <a:t>2024/9/16</a:t>
            </a:fld>
            <a:endParaRPr lang="en-US"/>
          </a:p>
        </p:txBody>
      </p:sp>
      <p:sp>
        <p:nvSpPr>
          <p:cNvPr id="5" name="頁尾版面配置區 4">
            <a:extLst>
              <a:ext uri="{FF2B5EF4-FFF2-40B4-BE49-F238E27FC236}">
                <a16:creationId xmlns:a16="http://schemas.microsoft.com/office/drawing/2014/main" id="{FBDABF42-FCC9-49D5-96B2-5511C2FD8EE7}"/>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A6241C47-BFF9-4229-89EA-CAE6CB54F5D2}"/>
              </a:ext>
            </a:extLst>
          </p:cNvPr>
          <p:cNvSpPr txBox="1">
            <a:spLocks noGrp="1"/>
          </p:cNvSpPr>
          <p:nvPr>
            <p:ph type="sldNum" sz="quarter" idx="8"/>
          </p:nvPr>
        </p:nvSpPr>
        <p:spPr/>
        <p:txBody>
          <a:bodyPr/>
          <a:lstStyle>
            <a:lvl1pPr>
              <a:defRPr/>
            </a:lvl1pPr>
          </a:lstStyle>
          <a:p>
            <a:pPr lvl="0"/>
            <a:fld id="{33939E32-50C8-4F2E-AAE7-B18B05A05587}" type="slidenum">
              <a:t>‹#›</a:t>
            </a:fld>
            <a:endParaRPr lang="en-US"/>
          </a:p>
        </p:txBody>
      </p:sp>
    </p:spTree>
    <p:extLst>
      <p:ext uri="{BB962C8B-B14F-4D97-AF65-F5344CB8AC3E}">
        <p14:creationId xmlns:p14="http://schemas.microsoft.com/office/powerpoint/2010/main" val="2685350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C0F207-A370-4B2E-8363-4A71FD02BF76}"/>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D43246FB-FE55-4424-B273-0FF19154603A}"/>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內容版面配置區 3">
            <a:extLst>
              <a:ext uri="{FF2B5EF4-FFF2-40B4-BE49-F238E27FC236}">
                <a16:creationId xmlns:a16="http://schemas.microsoft.com/office/drawing/2014/main" id="{C3E55F84-153F-4E79-9DBA-3BED82A20EE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日期版面配置區 4">
            <a:extLst>
              <a:ext uri="{FF2B5EF4-FFF2-40B4-BE49-F238E27FC236}">
                <a16:creationId xmlns:a16="http://schemas.microsoft.com/office/drawing/2014/main" id="{042FB9F3-3165-4CA5-9525-E9C05626EF33}"/>
              </a:ext>
            </a:extLst>
          </p:cNvPr>
          <p:cNvSpPr txBox="1">
            <a:spLocks noGrp="1"/>
          </p:cNvSpPr>
          <p:nvPr>
            <p:ph type="dt" sz="half" idx="7"/>
          </p:nvPr>
        </p:nvSpPr>
        <p:spPr/>
        <p:txBody>
          <a:bodyPr/>
          <a:lstStyle>
            <a:lvl1pPr>
              <a:defRPr/>
            </a:lvl1pPr>
          </a:lstStyle>
          <a:p>
            <a:pPr lvl="0"/>
            <a:fld id="{B0018D00-6789-4F30-A250-B1A16CE67B17}" type="datetime1">
              <a:rPr lang="en-US"/>
              <a:pPr lvl="0"/>
              <a:t>2024/9/16</a:t>
            </a:fld>
            <a:endParaRPr lang="en-US"/>
          </a:p>
        </p:txBody>
      </p:sp>
      <p:sp>
        <p:nvSpPr>
          <p:cNvPr id="6" name="頁尾版面配置區 5">
            <a:extLst>
              <a:ext uri="{FF2B5EF4-FFF2-40B4-BE49-F238E27FC236}">
                <a16:creationId xmlns:a16="http://schemas.microsoft.com/office/drawing/2014/main" id="{1D562B03-A05F-4C9C-85AA-6E688EACCF28}"/>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E267330A-36E8-46EF-B42A-9455414A70DA}"/>
              </a:ext>
            </a:extLst>
          </p:cNvPr>
          <p:cNvSpPr txBox="1">
            <a:spLocks noGrp="1"/>
          </p:cNvSpPr>
          <p:nvPr>
            <p:ph type="sldNum" sz="quarter" idx="8"/>
          </p:nvPr>
        </p:nvSpPr>
        <p:spPr/>
        <p:txBody>
          <a:bodyPr/>
          <a:lstStyle>
            <a:lvl1pPr>
              <a:defRPr/>
            </a:lvl1pPr>
          </a:lstStyle>
          <a:p>
            <a:pPr lvl="0"/>
            <a:fld id="{F773D2F2-DAA2-49D6-861F-80BA740C54A5}" type="slidenum">
              <a:t>‹#›</a:t>
            </a:fld>
            <a:endParaRPr lang="en-US"/>
          </a:p>
        </p:txBody>
      </p:sp>
    </p:spTree>
    <p:extLst>
      <p:ext uri="{BB962C8B-B14F-4D97-AF65-F5344CB8AC3E}">
        <p14:creationId xmlns:p14="http://schemas.microsoft.com/office/powerpoint/2010/main" val="4203436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F3F984-795C-428D-81C6-3866D13E6CBA}"/>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p>
        </p:txBody>
      </p:sp>
      <p:sp>
        <p:nvSpPr>
          <p:cNvPr id="3" name="文字版面配置區 2">
            <a:extLst>
              <a:ext uri="{FF2B5EF4-FFF2-40B4-BE49-F238E27FC236}">
                <a16:creationId xmlns:a16="http://schemas.microsoft.com/office/drawing/2014/main" id="{95D624E5-9EB3-4281-8A0C-61B496FFFECE}"/>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B31A1A0D-27C2-4B47-BC75-FF436B186A61}"/>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文字版面配置區 4">
            <a:extLst>
              <a:ext uri="{FF2B5EF4-FFF2-40B4-BE49-F238E27FC236}">
                <a16:creationId xmlns:a16="http://schemas.microsoft.com/office/drawing/2014/main" id="{D572457E-4DE6-4DCB-AD3E-893FB94100D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A3FB4571-B04A-47D4-A674-8E459ADDA7C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7" name="日期版面配置區 6">
            <a:extLst>
              <a:ext uri="{FF2B5EF4-FFF2-40B4-BE49-F238E27FC236}">
                <a16:creationId xmlns:a16="http://schemas.microsoft.com/office/drawing/2014/main" id="{FDF4BBCE-FD2F-4709-B4D9-A115B5238AC6}"/>
              </a:ext>
            </a:extLst>
          </p:cNvPr>
          <p:cNvSpPr txBox="1">
            <a:spLocks noGrp="1"/>
          </p:cNvSpPr>
          <p:nvPr>
            <p:ph type="dt" sz="half" idx="7"/>
          </p:nvPr>
        </p:nvSpPr>
        <p:spPr/>
        <p:txBody>
          <a:bodyPr/>
          <a:lstStyle>
            <a:lvl1pPr>
              <a:defRPr/>
            </a:lvl1pPr>
          </a:lstStyle>
          <a:p>
            <a:pPr lvl="0"/>
            <a:fld id="{EB910104-AB63-477A-A751-6C33642F9211}" type="datetime1">
              <a:rPr lang="en-US"/>
              <a:pPr lvl="0"/>
              <a:t>2024/9/16</a:t>
            </a:fld>
            <a:endParaRPr lang="en-US"/>
          </a:p>
        </p:txBody>
      </p:sp>
      <p:sp>
        <p:nvSpPr>
          <p:cNvPr id="8" name="頁尾版面配置區 7">
            <a:extLst>
              <a:ext uri="{FF2B5EF4-FFF2-40B4-BE49-F238E27FC236}">
                <a16:creationId xmlns:a16="http://schemas.microsoft.com/office/drawing/2014/main" id="{24089AC3-7F42-4899-8553-5D9C55CE5B25}"/>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BA7E2AD8-0A0A-4D0F-B512-3A0B2DC2243C}"/>
              </a:ext>
            </a:extLst>
          </p:cNvPr>
          <p:cNvSpPr txBox="1">
            <a:spLocks noGrp="1"/>
          </p:cNvSpPr>
          <p:nvPr>
            <p:ph type="sldNum" sz="quarter" idx="8"/>
          </p:nvPr>
        </p:nvSpPr>
        <p:spPr/>
        <p:txBody>
          <a:bodyPr/>
          <a:lstStyle>
            <a:lvl1pPr>
              <a:defRPr/>
            </a:lvl1pPr>
          </a:lstStyle>
          <a:p>
            <a:pPr lvl="0"/>
            <a:fld id="{EC9C0B32-F675-4A51-9C5B-36C9B655A263}" type="slidenum">
              <a:t>‹#›</a:t>
            </a:fld>
            <a:endParaRPr lang="en-US"/>
          </a:p>
        </p:txBody>
      </p:sp>
    </p:spTree>
    <p:extLst>
      <p:ext uri="{BB962C8B-B14F-4D97-AF65-F5344CB8AC3E}">
        <p14:creationId xmlns:p14="http://schemas.microsoft.com/office/powerpoint/2010/main" val="2023100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8BE7A7-2C7F-48F1-962D-9B29CC126894}"/>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日期版面配置區 2">
            <a:extLst>
              <a:ext uri="{FF2B5EF4-FFF2-40B4-BE49-F238E27FC236}">
                <a16:creationId xmlns:a16="http://schemas.microsoft.com/office/drawing/2014/main" id="{031D8E6D-FE92-4273-B30E-6C2530D3A5CD}"/>
              </a:ext>
            </a:extLst>
          </p:cNvPr>
          <p:cNvSpPr txBox="1">
            <a:spLocks noGrp="1"/>
          </p:cNvSpPr>
          <p:nvPr>
            <p:ph type="dt" sz="half" idx="7"/>
          </p:nvPr>
        </p:nvSpPr>
        <p:spPr/>
        <p:txBody>
          <a:bodyPr/>
          <a:lstStyle>
            <a:lvl1pPr>
              <a:defRPr/>
            </a:lvl1pPr>
          </a:lstStyle>
          <a:p>
            <a:pPr lvl="0"/>
            <a:fld id="{356F5D76-689D-4F94-9ED7-BE801C73A156}" type="datetime1">
              <a:rPr lang="en-US"/>
              <a:pPr lvl="0"/>
              <a:t>2024/9/16</a:t>
            </a:fld>
            <a:endParaRPr lang="en-US"/>
          </a:p>
        </p:txBody>
      </p:sp>
      <p:sp>
        <p:nvSpPr>
          <p:cNvPr id="4" name="頁尾版面配置區 3">
            <a:extLst>
              <a:ext uri="{FF2B5EF4-FFF2-40B4-BE49-F238E27FC236}">
                <a16:creationId xmlns:a16="http://schemas.microsoft.com/office/drawing/2014/main" id="{3EF29CD0-5CD4-4029-8F08-ACF7C2BCBB4B}"/>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9F2B7CC8-A00A-4738-8299-B0FFBFD90DC5}"/>
              </a:ext>
            </a:extLst>
          </p:cNvPr>
          <p:cNvSpPr txBox="1">
            <a:spLocks noGrp="1"/>
          </p:cNvSpPr>
          <p:nvPr>
            <p:ph type="sldNum" sz="quarter" idx="8"/>
          </p:nvPr>
        </p:nvSpPr>
        <p:spPr/>
        <p:txBody>
          <a:bodyPr/>
          <a:lstStyle>
            <a:lvl1pPr>
              <a:defRPr/>
            </a:lvl1pPr>
          </a:lstStyle>
          <a:p>
            <a:pPr lvl="0"/>
            <a:fld id="{83C50893-70BA-495F-8E2B-B96FA0F2F408}" type="slidenum">
              <a:t>‹#›</a:t>
            </a:fld>
            <a:endParaRPr lang="en-US"/>
          </a:p>
        </p:txBody>
      </p:sp>
    </p:spTree>
    <p:extLst>
      <p:ext uri="{BB962C8B-B14F-4D97-AF65-F5344CB8AC3E}">
        <p14:creationId xmlns:p14="http://schemas.microsoft.com/office/powerpoint/2010/main" val="230099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B6EC26-8B2E-47E2-A3FF-7A273C28C11F}"/>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535BDD4D-1146-4312-BA83-480D18F5BF2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F26D484B-6A43-44BC-892C-FF679A5665CC}"/>
              </a:ext>
            </a:extLst>
          </p:cNvPr>
          <p:cNvSpPr txBox="1">
            <a:spLocks noGrp="1"/>
          </p:cNvSpPr>
          <p:nvPr>
            <p:ph type="dt" sz="half" idx="7"/>
          </p:nvPr>
        </p:nvSpPr>
        <p:spPr/>
        <p:txBody>
          <a:bodyPr/>
          <a:lstStyle>
            <a:lvl1pPr>
              <a:defRPr/>
            </a:lvl1pPr>
          </a:lstStyle>
          <a:p>
            <a:pPr lvl="0"/>
            <a:fld id="{E322202D-E456-4FC6-A183-AFA9AF3DBFB9}" type="datetime1">
              <a:rPr lang="en-US"/>
              <a:pPr lvl="0"/>
              <a:t>9/16/2024</a:t>
            </a:fld>
            <a:endParaRPr lang="en-US"/>
          </a:p>
        </p:txBody>
      </p:sp>
      <p:sp>
        <p:nvSpPr>
          <p:cNvPr id="5" name="頁尾版面配置區 4">
            <a:extLst>
              <a:ext uri="{FF2B5EF4-FFF2-40B4-BE49-F238E27FC236}">
                <a16:creationId xmlns:a16="http://schemas.microsoft.com/office/drawing/2014/main" id="{CD0631AF-EF43-432D-B1BC-214590E076AF}"/>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A93DB1CD-5CA9-4FBD-A980-A8D2845108CB}"/>
              </a:ext>
            </a:extLst>
          </p:cNvPr>
          <p:cNvSpPr txBox="1">
            <a:spLocks noGrp="1"/>
          </p:cNvSpPr>
          <p:nvPr>
            <p:ph type="sldNum" sz="quarter" idx="8"/>
          </p:nvPr>
        </p:nvSpPr>
        <p:spPr/>
        <p:txBody>
          <a:bodyPr/>
          <a:lstStyle>
            <a:lvl1pPr>
              <a:defRPr/>
            </a:lvl1pPr>
          </a:lstStyle>
          <a:p>
            <a:pPr lvl="0"/>
            <a:fld id="{75AAF44F-4F24-45DD-AC87-F5BDEF5DCA0C}" type="slidenum">
              <a:t>‹#›</a:t>
            </a:fld>
            <a:endParaRPr lang="en-US"/>
          </a:p>
        </p:txBody>
      </p:sp>
    </p:spTree>
    <p:extLst>
      <p:ext uri="{BB962C8B-B14F-4D97-AF65-F5344CB8AC3E}">
        <p14:creationId xmlns:p14="http://schemas.microsoft.com/office/powerpoint/2010/main" val="259972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D1D0092-A52B-4379-90F0-043F53ABFA89}"/>
              </a:ext>
            </a:extLst>
          </p:cNvPr>
          <p:cNvSpPr txBox="1">
            <a:spLocks noGrp="1"/>
          </p:cNvSpPr>
          <p:nvPr>
            <p:ph type="dt" sz="half" idx="7"/>
          </p:nvPr>
        </p:nvSpPr>
        <p:spPr/>
        <p:txBody>
          <a:bodyPr/>
          <a:lstStyle>
            <a:lvl1pPr>
              <a:defRPr/>
            </a:lvl1pPr>
          </a:lstStyle>
          <a:p>
            <a:pPr lvl="0"/>
            <a:fld id="{D257CB6C-F94E-470E-843D-7FD2B0122963}" type="datetime1">
              <a:rPr lang="en-US"/>
              <a:pPr lvl="0"/>
              <a:t>2024/9/16</a:t>
            </a:fld>
            <a:endParaRPr lang="en-US"/>
          </a:p>
        </p:txBody>
      </p:sp>
      <p:sp>
        <p:nvSpPr>
          <p:cNvPr id="3" name="頁尾版面配置區 2">
            <a:extLst>
              <a:ext uri="{FF2B5EF4-FFF2-40B4-BE49-F238E27FC236}">
                <a16:creationId xmlns:a16="http://schemas.microsoft.com/office/drawing/2014/main" id="{E1EACD7F-5D26-4AB5-8005-BFA7217A3E9A}"/>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3A8B7097-428F-4B9A-A4BC-6299B53559EC}"/>
              </a:ext>
            </a:extLst>
          </p:cNvPr>
          <p:cNvSpPr txBox="1">
            <a:spLocks noGrp="1"/>
          </p:cNvSpPr>
          <p:nvPr>
            <p:ph type="sldNum" sz="quarter" idx="8"/>
          </p:nvPr>
        </p:nvSpPr>
        <p:spPr/>
        <p:txBody>
          <a:bodyPr/>
          <a:lstStyle>
            <a:lvl1pPr>
              <a:defRPr/>
            </a:lvl1pPr>
          </a:lstStyle>
          <a:p>
            <a:pPr lvl="0"/>
            <a:fld id="{E8F2D0D7-2F85-4F23-855D-FFEAC4B600ED}" type="slidenum">
              <a:t>‹#›</a:t>
            </a:fld>
            <a:endParaRPr lang="en-US"/>
          </a:p>
        </p:txBody>
      </p:sp>
    </p:spTree>
    <p:extLst>
      <p:ext uri="{BB962C8B-B14F-4D97-AF65-F5344CB8AC3E}">
        <p14:creationId xmlns:p14="http://schemas.microsoft.com/office/powerpoint/2010/main" val="1483453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5C9E66-4DA5-4A14-9F67-FBA7C39723E9}"/>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內容版面配置區 2">
            <a:extLst>
              <a:ext uri="{FF2B5EF4-FFF2-40B4-BE49-F238E27FC236}">
                <a16:creationId xmlns:a16="http://schemas.microsoft.com/office/drawing/2014/main" id="{EB342A55-2871-411C-A935-4728E20BABA0}"/>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文字版面配置區 3">
            <a:extLst>
              <a:ext uri="{FF2B5EF4-FFF2-40B4-BE49-F238E27FC236}">
                <a16:creationId xmlns:a16="http://schemas.microsoft.com/office/drawing/2014/main" id="{22CAF57A-A3E0-4383-A1B5-5E00C882FA6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4C7988BA-A9F4-48BC-BC52-65F76AEBEC8E}"/>
              </a:ext>
            </a:extLst>
          </p:cNvPr>
          <p:cNvSpPr txBox="1">
            <a:spLocks noGrp="1"/>
          </p:cNvSpPr>
          <p:nvPr>
            <p:ph type="dt" sz="half" idx="7"/>
          </p:nvPr>
        </p:nvSpPr>
        <p:spPr/>
        <p:txBody>
          <a:bodyPr/>
          <a:lstStyle>
            <a:lvl1pPr>
              <a:defRPr/>
            </a:lvl1pPr>
          </a:lstStyle>
          <a:p>
            <a:pPr lvl="0"/>
            <a:fld id="{954AB89A-973D-4946-A0CB-12A246544472}" type="datetime1">
              <a:rPr lang="en-US"/>
              <a:pPr lvl="0"/>
              <a:t>2024/9/16</a:t>
            </a:fld>
            <a:endParaRPr lang="en-US"/>
          </a:p>
        </p:txBody>
      </p:sp>
      <p:sp>
        <p:nvSpPr>
          <p:cNvPr id="6" name="頁尾版面配置區 5">
            <a:extLst>
              <a:ext uri="{FF2B5EF4-FFF2-40B4-BE49-F238E27FC236}">
                <a16:creationId xmlns:a16="http://schemas.microsoft.com/office/drawing/2014/main" id="{527C1955-7642-402A-B9A5-A5761311AAEF}"/>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1E3697C7-A0B5-4818-AEC2-BE6055AB8BBB}"/>
              </a:ext>
            </a:extLst>
          </p:cNvPr>
          <p:cNvSpPr txBox="1">
            <a:spLocks noGrp="1"/>
          </p:cNvSpPr>
          <p:nvPr>
            <p:ph type="sldNum" sz="quarter" idx="8"/>
          </p:nvPr>
        </p:nvSpPr>
        <p:spPr/>
        <p:txBody>
          <a:bodyPr/>
          <a:lstStyle>
            <a:lvl1pPr>
              <a:defRPr/>
            </a:lvl1pPr>
          </a:lstStyle>
          <a:p>
            <a:pPr lvl="0"/>
            <a:fld id="{47B32FBF-CE8E-464B-B4FA-762734376F7C}" type="slidenum">
              <a:t>‹#›</a:t>
            </a:fld>
            <a:endParaRPr lang="en-US"/>
          </a:p>
        </p:txBody>
      </p:sp>
    </p:spTree>
    <p:extLst>
      <p:ext uri="{BB962C8B-B14F-4D97-AF65-F5344CB8AC3E}">
        <p14:creationId xmlns:p14="http://schemas.microsoft.com/office/powerpoint/2010/main" val="3679788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A72723-F5F6-405C-8F00-4AA2457652DD}"/>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圖片版面配置區 2">
            <a:extLst>
              <a:ext uri="{FF2B5EF4-FFF2-40B4-BE49-F238E27FC236}">
                <a16:creationId xmlns:a16="http://schemas.microsoft.com/office/drawing/2014/main" id="{491D8FE0-71BD-4076-8CA0-C8F6693C7D90}"/>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00CFF563-EB6F-4C17-B155-B6970C9FB98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9EE1A670-4868-4F78-83FF-266098151F8A}"/>
              </a:ext>
            </a:extLst>
          </p:cNvPr>
          <p:cNvSpPr txBox="1">
            <a:spLocks noGrp="1"/>
          </p:cNvSpPr>
          <p:nvPr>
            <p:ph type="dt" sz="half" idx="7"/>
          </p:nvPr>
        </p:nvSpPr>
        <p:spPr/>
        <p:txBody>
          <a:bodyPr/>
          <a:lstStyle>
            <a:lvl1pPr>
              <a:defRPr/>
            </a:lvl1pPr>
          </a:lstStyle>
          <a:p>
            <a:pPr lvl="0"/>
            <a:fld id="{D43B88FD-2F39-4EAA-AAF2-DF998C81ADE7}" type="datetime1">
              <a:rPr lang="en-US"/>
              <a:pPr lvl="0"/>
              <a:t>2024/9/16</a:t>
            </a:fld>
            <a:endParaRPr lang="en-US"/>
          </a:p>
        </p:txBody>
      </p:sp>
      <p:sp>
        <p:nvSpPr>
          <p:cNvPr id="6" name="頁尾版面配置區 5">
            <a:extLst>
              <a:ext uri="{FF2B5EF4-FFF2-40B4-BE49-F238E27FC236}">
                <a16:creationId xmlns:a16="http://schemas.microsoft.com/office/drawing/2014/main" id="{E5A25809-96D8-4193-973D-FEA1EB24EA20}"/>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4A042CC7-8D94-4B7B-ADA3-84D7A0001266}"/>
              </a:ext>
            </a:extLst>
          </p:cNvPr>
          <p:cNvSpPr txBox="1">
            <a:spLocks noGrp="1"/>
          </p:cNvSpPr>
          <p:nvPr>
            <p:ph type="sldNum" sz="quarter" idx="8"/>
          </p:nvPr>
        </p:nvSpPr>
        <p:spPr/>
        <p:txBody>
          <a:bodyPr/>
          <a:lstStyle>
            <a:lvl1pPr>
              <a:defRPr/>
            </a:lvl1pPr>
          </a:lstStyle>
          <a:p>
            <a:pPr lvl="0"/>
            <a:fld id="{742F570E-55D7-4E33-94A1-3513ECEA3124}" type="slidenum">
              <a:t>‹#›</a:t>
            </a:fld>
            <a:endParaRPr lang="en-US"/>
          </a:p>
        </p:txBody>
      </p:sp>
    </p:spTree>
    <p:extLst>
      <p:ext uri="{BB962C8B-B14F-4D97-AF65-F5344CB8AC3E}">
        <p14:creationId xmlns:p14="http://schemas.microsoft.com/office/powerpoint/2010/main" val="2125936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D8D4FC-4F33-43C9-A2DD-59B81CE8CCD5}"/>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967405C0-3DC6-4E0A-9600-839C7E7B008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B7ACD13F-810F-44E4-93E0-855008CB34A3}"/>
              </a:ext>
            </a:extLst>
          </p:cNvPr>
          <p:cNvSpPr txBox="1">
            <a:spLocks noGrp="1"/>
          </p:cNvSpPr>
          <p:nvPr>
            <p:ph type="dt" sz="half" idx="7"/>
          </p:nvPr>
        </p:nvSpPr>
        <p:spPr/>
        <p:txBody>
          <a:bodyPr/>
          <a:lstStyle>
            <a:lvl1pPr>
              <a:defRPr/>
            </a:lvl1pPr>
          </a:lstStyle>
          <a:p>
            <a:pPr lvl="0"/>
            <a:fld id="{BC6CDBD1-E3FA-4FFE-B8C5-86717A45F2EA}" type="datetime1">
              <a:rPr lang="en-US"/>
              <a:pPr lvl="0"/>
              <a:t>2024/9/16</a:t>
            </a:fld>
            <a:endParaRPr lang="en-US"/>
          </a:p>
        </p:txBody>
      </p:sp>
      <p:sp>
        <p:nvSpPr>
          <p:cNvPr id="5" name="頁尾版面配置區 4">
            <a:extLst>
              <a:ext uri="{FF2B5EF4-FFF2-40B4-BE49-F238E27FC236}">
                <a16:creationId xmlns:a16="http://schemas.microsoft.com/office/drawing/2014/main" id="{C57365DC-C6A0-493E-B4D1-F102FA1AC274}"/>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6EE684CF-9E2F-43F4-B2CB-39B5736A3FA4}"/>
              </a:ext>
            </a:extLst>
          </p:cNvPr>
          <p:cNvSpPr txBox="1">
            <a:spLocks noGrp="1"/>
          </p:cNvSpPr>
          <p:nvPr>
            <p:ph type="sldNum" sz="quarter" idx="8"/>
          </p:nvPr>
        </p:nvSpPr>
        <p:spPr/>
        <p:txBody>
          <a:bodyPr/>
          <a:lstStyle>
            <a:lvl1pPr>
              <a:defRPr/>
            </a:lvl1pPr>
          </a:lstStyle>
          <a:p>
            <a:pPr lvl="0"/>
            <a:fld id="{016EF208-E0F6-499E-8443-77C28092B220}" type="slidenum">
              <a:t>‹#›</a:t>
            </a:fld>
            <a:endParaRPr lang="en-US"/>
          </a:p>
        </p:txBody>
      </p:sp>
    </p:spTree>
    <p:extLst>
      <p:ext uri="{BB962C8B-B14F-4D97-AF65-F5344CB8AC3E}">
        <p14:creationId xmlns:p14="http://schemas.microsoft.com/office/powerpoint/2010/main" val="3065515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7325D81-3AB8-493B-8782-0C41DC3B9EC9}"/>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5FDC4363-1D5E-48DF-8ADA-3B9474A1C920}"/>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7728CA74-9304-47D9-8DBE-AC947CB794FC}"/>
              </a:ext>
            </a:extLst>
          </p:cNvPr>
          <p:cNvSpPr txBox="1">
            <a:spLocks noGrp="1"/>
          </p:cNvSpPr>
          <p:nvPr>
            <p:ph type="dt" sz="half" idx="7"/>
          </p:nvPr>
        </p:nvSpPr>
        <p:spPr/>
        <p:txBody>
          <a:bodyPr/>
          <a:lstStyle>
            <a:lvl1pPr>
              <a:defRPr/>
            </a:lvl1pPr>
          </a:lstStyle>
          <a:p>
            <a:pPr lvl="0"/>
            <a:fld id="{D970FA1F-6DE3-4287-B28D-92236C550C6D}" type="datetime1">
              <a:rPr lang="en-US"/>
              <a:pPr lvl="0"/>
              <a:t>2024/9/16</a:t>
            </a:fld>
            <a:endParaRPr lang="en-US"/>
          </a:p>
        </p:txBody>
      </p:sp>
      <p:sp>
        <p:nvSpPr>
          <p:cNvPr id="5" name="頁尾版面配置區 4">
            <a:extLst>
              <a:ext uri="{FF2B5EF4-FFF2-40B4-BE49-F238E27FC236}">
                <a16:creationId xmlns:a16="http://schemas.microsoft.com/office/drawing/2014/main" id="{03B5911F-2E80-4CD5-A692-2E6B4F9026E6}"/>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1FC44F5D-F104-4B0D-BCD1-711CA7D82B10}"/>
              </a:ext>
            </a:extLst>
          </p:cNvPr>
          <p:cNvSpPr txBox="1">
            <a:spLocks noGrp="1"/>
          </p:cNvSpPr>
          <p:nvPr>
            <p:ph type="sldNum" sz="quarter" idx="8"/>
          </p:nvPr>
        </p:nvSpPr>
        <p:spPr/>
        <p:txBody>
          <a:bodyPr/>
          <a:lstStyle>
            <a:lvl1pPr>
              <a:defRPr/>
            </a:lvl1pPr>
          </a:lstStyle>
          <a:p>
            <a:pPr lvl="0"/>
            <a:fld id="{6D7941D9-0BAC-467D-A92E-B61AE045C2D5}" type="slidenum">
              <a:t>‹#›</a:t>
            </a:fld>
            <a:endParaRPr lang="en-US"/>
          </a:p>
        </p:txBody>
      </p:sp>
    </p:spTree>
    <p:extLst>
      <p:ext uri="{BB962C8B-B14F-4D97-AF65-F5344CB8AC3E}">
        <p14:creationId xmlns:p14="http://schemas.microsoft.com/office/powerpoint/2010/main" val="109685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8B71E2-EC97-42E1-81F8-AA72A868C833}"/>
              </a:ext>
            </a:extLst>
          </p:cNvPr>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DE50685E-407F-4B97-B06F-5B36DBF8BAF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a:extLst>
              <a:ext uri="{FF2B5EF4-FFF2-40B4-BE49-F238E27FC236}">
                <a16:creationId xmlns:a16="http://schemas.microsoft.com/office/drawing/2014/main" id="{FC4E0ED7-34FA-423B-9EEA-E475EBB1D48B}"/>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a:extLst>
              <a:ext uri="{FF2B5EF4-FFF2-40B4-BE49-F238E27FC236}">
                <a16:creationId xmlns:a16="http://schemas.microsoft.com/office/drawing/2014/main" id="{1A0B2B8A-E833-444F-99CE-89C8EE346CFE}"/>
              </a:ext>
            </a:extLst>
          </p:cNvPr>
          <p:cNvSpPr txBox="1">
            <a:spLocks noGrp="1"/>
          </p:cNvSpPr>
          <p:nvPr>
            <p:ph type="dt" sz="half" idx="7"/>
          </p:nvPr>
        </p:nvSpPr>
        <p:spPr/>
        <p:txBody>
          <a:bodyPr/>
          <a:lstStyle>
            <a:lvl1pPr>
              <a:defRPr/>
            </a:lvl1pPr>
          </a:lstStyle>
          <a:p>
            <a:pPr lvl="0"/>
            <a:fld id="{B1138219-F8EF-4813-B248-1EF483FA01FF}" type="datetime1">
              <a:rPr lang="en-US"/>
              <a:pPr lvl="0"/>
              <a:t>9/16/2024</a:t>
            </a:fld>
            <a:endParaRPr lang="en-US"/>
          </a:p>
        </p:txBody>
      </p:sp>
      <p:sp>
        <p:nvSpPr>
          <p:cNvPr id="6" name="頁尾版面配置區 5">
            <a:extLst>
              <a:ext uri="{FF2B5EF4-FFF2-40B4-BE49-F238E27FC236}">
                <a16:creationId xmlns:a16="http://schemas.microsoft.com/office/drawing/2014/main" id="{9C31E671-BFC6-4198-9C9B-04193F992E65}"/>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86FEE38E-CAE7-4D27-9156-EC05C650D16A}"/>
              </a:ext>
            </a:extLst>
          </p:cNvPr>
          <p:cNvSpPr txBox="1">
            <a:spLocks noGrp="1"/>
          </p:cNvSpPr>
          <p:nvPr>
            <p:ph type="sldNum" sz="quarter" idx="8"/>
          </p:nvPr>
        </p:nvSpPr>
        <p:spPr/>
        <p:txBody>
          <a:bodyPr/>
          <a:lstStyle>
            <a:lvl1pPr>
              <a:defRPr/>
            </a:lvl1pPr>
          </a:lstStyle>
          <a:p>
            <a:pPr lvl="0"/>
            <a:fld id="{784E3F2D-541C-4196-87CD-0552581F6934}" type="slidenum">
              <a:t>‹#›</a:t>
            </a:fld>
            <a:endParaRPr lang="en-US"/>
          </a:p>
        </p:txBody>
      </p:sp>
    </p:spTree>
    <p:extLst>
      <p:ext uri="{BB962C8B-B14F-4D97-AF65-F5344CB8AC3E}">
        <p14:creationId xmlns:p14="http://schemas.microsoft.com/office/powerpoint/2010/main" val="65150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F2A6F8-662A-4A8C-B4F7-3235692ABA74}"/>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9DAFF42E-19F8-435D-BD7C-0760BDB2E9CF}"/>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C6577A60-44C9-4321-87CD-A66C5CA8F16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a:extLst>
              <a:ext uri="{FF2B5EF4-FFF2-40B4-BE49-F238E27FC236}">
                <a16:creationId xmlns:a16="http://schemas.microsoft.com/office/drawing/2014/main" id="{44695A9B-8F65-459F-BA41-44812D533E2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EB80100B-533A-46A3-B1A1-8FCEA5D3D472}"/>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a:extLst>
              <a:ext uri="{FF2B5EF4-FFF2-40B4-BE49-F238E27FC236}">
                <a16:creationId xmlns:a16="http://schemas.microsoft.com/office/drawing/2014/main" id="{10F33FB7-CFAA-4660-9212-E09A6EFA3F64}"/>
              </a:ext>
            </a:extLst>
          </p:cNvPr>
          <p:cNvSpPr txBox="1">
            <a:spLocks noGrp="1"/>
          </p:cNvSpPr>
          <p:nvPr>
            <p:ph type="dt" sz="half" idx="7"/>
          </p:nvPr>
        </p:nvSpPr>
        <p:spPr/>
        <p:txBody>
          <a:bodyPr/>
          <a:lstStyle>
            <a:lvl1pPr>
              <a:defRPr/>
            </a:lvl1pPr>
          </a:lstStyle>
          <a:p>
            <a:pPr lvl="0"/>
            <a:fld id="{720F69F8-111C-42A8-8C4F-713FA54C117D}" type="datetime1">
              <a:rPr lang="en-US"/>
              <a:pPr lvl="0"/>
              <a:t>9/16/2024</a:t>
            </a:fld>
            <a:endParaRPr lang="en-US"/>
          </a:p>
        </p:txBody>
      </p:sp>
      <p:sp>
        <p:nvSpPr>
          <p:cNvPr id="8" name="頁尾版面配置區 7">
            <a:extLst>
              <a:ext uri="{FF2B5EF4-FFF2-40B4-BE49-F238E27FC236}">
                <a16:creationId xmlns:a16="http://schemas.microsoft.com/office/drawing/2014/main" id="{9A506F5F-E4F7-43DD-B995-EC1226CC8F57}"/>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3A0A9BD8-61EE-4CAD-A83C-CFD8810F3F70}"/>
              </a:ext>
            </a:extLst>
          </p:cNvPr>
          <p:cNvSpPr txBox="1">
            <a:spLocks noGrp="1"/>
          </p:cNvSpPr>
          <p:nvPr>
            <p:ph type="sldNum" sz="quarter" idx="8"/>
          </p:nvPr>
        </p:nvSpPr>
        <p:spPr/>
        <p:txBody>
          <a:bodyPr/>
          <a:lstStyle>
            <a:lvl1pPr>
              <a:defRPr/>
            </a:lvl1pPr>
          </a:lstStyle>
          <a:p>
            <a:pPr lvl="0"/>
            <a:fld id="{5C63E78F-AD83-4E34-A509-1F4C8436FD08}" type="slidenum">
              <a:t>‹#›</a:t>
            </a:fld>
            <a:endParaRPr lang="en-US"/>
          </a:p>
        </p:txBody>
      </p:sp>
    </p:spTree>
    <p:extLst>
      <p:ext uri="{BB962C8B-B14F-4D97-AF65-F5344CB8AC3E}">
        <p14:creationId xmlns:p14="http://schemas.microsoft.com/office/powerpoint/2010/main" val="425739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2AED13-0221-42ED-B94C-3809DF5C5FD9}"/>
              </a:ext>
            </a:extLst>
          </p:cNvPr>
          <p:cNvSpPr txBox="1">
            <a:spLocks noGrp="1"/>
          </p:cNvSpPr>
          <p:nvPr>
            <p:ph type="title"/>
          </p:nvPr>
        </p:nvSpPr>
        <p:spPr>
          <a:xfrm>
            <a:off x="838203" y="13441"/>
            <a:ext cx="10515600" cy="1325559"/>
          </a:xfrm>
        </p:spPr>
        <p:txBody>
          <a:bodyPr/>
          <a:lstStyle>
            <a:lvl1pPr>
              <a:defRPr/>
            </a:lvl1pPr>
          </a:lstStyle>
          <a:p>
            <a:pPr lvl="0"/>
            <a:r>
              <a:rPr lang="zh-TW"/>
              <a:t>按一下以編輯母片標題樣式</a:t>
            </a:r>
            <a:endParaRPr lang="en-US"/>
          </a:p>
        </p:txBody>
      </p:sp>
      <p:sp>
        <p:nvSpPr>
          <p:cNvPr id="3" name="日期版面配置區 2">
            <a:extLst>
              <a:ext uri="{FF2B5EF4-FFF2-40B4-BE49-F238E27FC236}">
                <a16:creationId xmlns:a16="http://schemas.microsoft.com/office/drawing/2014/main" id="{C48A4F50-F2B6-4281-BD0A-CF325700A164}"/>
              </a:ext>
            </a:extLst>
          </p:cNvPr>
          <p:cNvSpPr txBox="1">
            <a:spLocks noGrp="1"/>
          </p:cNvSpPr>
          <p:nvPr>
            <p:ph type="dt" sz="half" idx="7"/>
          </p:nvPr>
        </p:nvSpPr>
        <p:spPr/>
        <p:txBody>
          <a:bodyPr/>
          <a:lstStyle>
            <a:lvl1pPr>
              <a:defRPr/>
            </a:lvl1pPr>
          </a:lstStyle>
          <a:p>
            <a:pPr lvl="0"/>
            <a:fld id="{83B0A3E9-8D49-4A71-A216-02C1895371A7}" type="datetime1">
              <a:rPr lang="en-US"/>
              <a:pPr lvl="0"/>
              <a:t>9/16/2024</a:t>
            </a:fld>
            <a:endParaRPr lang="en-US"/>
          </a:p>
        </p:txBody>
      </p:sp>
      <p:sp>
        <p:nvSpPr>
          <p:cNvPr id="4" name="頁尾版面配置區 3">
            <a:extLst>
              <a:ext uri="{FF2B5EF4-FFF2-40B4-BE49-F238E27FC236}">
                <a16:creationId xmlns:a16="http://schemas.microsoft.com/office/drawing/2014/main" id="{0ACEEDC3-E914-40BD-839E-25D4582B4196}"/>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E96E21FD-A6ED-4F81-A833-AE401928043D}"/>
              </a:ext>
            </a:extLst>
          </p:cNvPr>
          <p:cNvSpPr txBox="1">
            <a:spLocks noGrp="1"/>
          </p:cNvSpPr>
          <p:nvPr>
            <p:ph type="sldNum" sz="quarter" idx="8"/>
          </p:nvPr>
        </p:nvSpPr>
        <p:spPr/>
        <p:txBody>
          <a:bodyPr/>
          <a:lstStyle>
            <a:lvl1pPr>
              <a:defRPr/>
            </a:lvl1pPr>
          </a:lstStyle>
          <a:p>
            <a:pPr lvl="0"/>
            <a:fld id="{1955B9B7-61BC-4C24-97BB-6D0AAF8122ED}" type="slidenum">
              <a:t>‹#›</a:t>
            </a:fld>
            <a:endParaRPr lang="en-US"/>
          </a:p>
        </p:txBody>
      </p:sp>
    </p:spTree>
    <p:extLst>
      <p:ext uri="{BB962C8B-B14F-4D97-AF65-F5344CB8AC3E}">
        <p14:creationId xmlns:p14="http://schemas.microsoft.com/office/powerpoint/2010/main" val="272414322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122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445360-4521-4DFB-A2A8-07AD16F6004D}"/>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內容版面配置區 2">
            <a:extLst>
              <a:ext uri="{FF2B5EF4-FFF2-40B4-BE49-F238E27FC236}">
                <a16:creationId xmlns:a16="http://schemas.microsoft.com/office/drawing/2014/main" id="{87D1B2B5-1AE5-49F6-ACE5-ACBF646857E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a:extLst>
              <a:ext uri="{FF2B5EF4-FFF2-40B4-BE49-F238E27FC236}">
                <a16:creationId xmlns:a16="http://schemas.microsoft.com/office/drawing/2014/main" id="{4C93DEEE-11E3-4C63-BC8D-27198523F70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E44AC6FB-3BFF-40B8-B8B9-36F5D9E82A27}"/>
              </a:ext>
            </a:extLst>
          </p:cNvPr>
          <p:cNvSpPr txBox="1">
            <a:spLocks noGrp="1"/>
          </p:cNvSpPr>
          <p:nvPr>
            <p:ph type="dt" sz="half" idx="7"/>
          </p:nvPr>
        </p:nvSpPr>
        <p:spPr/>
        <p:txBody>
          <a:bodyPr/>
          <a:lstStyle>
            <a:lvl1pPr>
              <a:defRPr/>
            </a:lvl1pPr>
          </a:lstStyle>
          <a:p>
            <a:pPr lvl="0"/>
            <a:fld id="{8D1C67AB-D0DD-42E7-B4D1-8C46B96A03A2}" type="datetime1">
              <a:rPr lang="en-US"/>
              <a:pPr lvl="0"/>
              <a:t>9/16/2024</a:t>
            </a:fld>
            <a:endParaRPr lang="en-US"/>
          </a:p>
        </p:txBody>
      </p:sp>
      <p:sp>
        <p:nvSpPr>
          <p:cNvPr id="6" name="頁尾版面配置區 5">
            <a:extLst>
              <a:ext uri="{FF2B5EF4-FFF2-40B4-BE49-F238E27FC236}">
                <a16:creationId xmlns:a16="http://schemas.microsoft.com/office/drawing/2014/main" id="{DC7D495C-9CAB-418A-927B-A26778EBAF46}"/>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247A9AF3-82C3-48A3-AAD8-319E7FEEED19}"/>
              </a:ext>
            </a:extLst>
          </p:cNvPr>
          <p:cNvSpPr txBox="1">
            <a:spLocks noGrp="1"/>
          </p:cNvSpPr>
          <p:nvPr>
            <p:ph type="sldNum" sz="quarter" idx="8"/>
          </p:nvPr>
        </p:nvSpPr>
        <p:spPr/>
        <p:txBody>
          <a:bodyPr/>
          <a:lstStyle>
            <a:lvl1pPr>
              <a:defRPr/>
            </a:lvl1pPr>
          </a:lstStyle>
          <a:p>
            <a:pPr lvl="0"/>
            <a:fld id="{142EE95D-3367-4173-B007-8D2F50C39BF0}" type="slidenum">
              <a:t>‹#›</a:t>
            </a:fld>
            <a:endParaRPr lang="en-US"/>
          </a:p>
        </p:txBody>
      </p:sp>
    </p:spTree>
    <p:extLst>
      <p:ext uri="{BB962C8B-B14F-4D97-AF65-F5344CB8AC3E}">
        <p14:creationId xmlns:p14="http://schemas.microsoft.com/office/powerpoint/2010/main" val="31238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5FE00B-DC1A-45BF-8C96-B79E7E198FFD}"/>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endParaRPr lang="en-US"/>
          </a:p>
        </p:txBody>
      </p:sp>
      <p:sp>
        <p:nvSpPr>
          <p:cNvPr id="3" name="圖片版面配置區 2">
            <a:extLst>
              <a:ext uri="{FF2B5EF4-FFF2-40B4-BE49-F238E27FC236}">
                <a16:creationId xmlns:a16="http://schemas.microsoft.com/office/drawing/2014/main" id="{8AD285E8-0128-4D66-8387-8F7583A1ABEF}"/>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1828798B-2306-4CA6-AE97-6D606ACB759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BC1573F9-A64B-4F84-B94E-A7FF23C43A6F}"/>
              </a:ext>
            </a:extLst>
          </p:cNvPr>
          <p:cNvSpPr txBox="1">
            <a:spLocks noGrp="1"/>
          </p:cNvSpPr>
          <p:nvPr>
            <p:ph type="dt" sz="half" idx="7"/>
          </p:nvPr>
        </p:nvSpPr>
        <p:spPr/>
        <p:txBody>
          <a:bodyPr/>
          <a:lstStyle>
            <a:lvl1pPr>
              <a:defRPr/>
            </a:lvl1pPr>
          </a:lstStyle>
          <a:p>
            <a:pPr lvl="0"/>
            <a:fld id="{7771C95D-E6C6-4262-A1EB-410278235CE4}" type="datetime1">
              <a:rPr lang="en-US"/>
              <a:pPr lvl="0"/>
              <a:t>9/16/2024</a:t>
            </a:fld>
            <a:endParaRPr lang="en-US"/>
          </a:p>
        </p:txBody>
      </p:sp>
      <p:sp>
        <p:nvSpPr>
          <p:cNvPr id="6" name="頁尾版面配置區 5">
            <a:extLst>
              <a:ext uri="{FF2B5EF4-FFF2-40B4-BE49-F238E27FC236}">
                <a16:creationId xmlns:a16="http://schemas.microsoft.com/office/drawing/2014/main" id="{51033E1A-ADF8-4F9C-8AD9-579DC1739A24}"/>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48695F28-83ED-43A8-96DA-C5F870071A4B}"/>
              </a:ext>
            </a:extLst>
          </p:cNvPr>
          <p:cNvSpPr txBox="1">
            <a:spLocks noGrp="1"/>
          </p:cNvSpPr>
          <p:nvPr>
            <p:ph type="sldNum" sz="quarter" idx="8"/>
          </p:nvPr>
        </p:nvSpPr>
        <p:spPr/>
        <p:txBody>
          <a:bodyPr/>
          <a:lstStyle>
            <a:lvl1pPr>
              <a:defRPr/>
            </a:lvl1pPr>
          </a:lstStyle>
          <a:p>
            <a:pPr lvl="0"/>
            <a:fld id="{9D9A8341-F16E-4001-9356-567927D471EF}" type="slidenum">
              <a:t>‹#›</a:t>
            </a:fld>
            <a:endParaRPr lang="en-US"/>
          </a:p>
        </p:txBody>
      </p:sp>
    </p:spTree>
    <p:extLst>
      <p:ext uri="{BB962C8B-B14F-4D97-AF65-F5344CB8AC3E}">
        <p14:creationId xmlns:p14="http://schemas.microsoft.com/office/powerpoint/2010/main" val="3798061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8A4AEB5-9045-43EE-885C-83F3F0D8D12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4C1694AF-C573-4B40-A65C-C11DBDCA09A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C8F561DB-4C7C-4BA1-BB9E-BFADD657C328}"/>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387616FA-50B0-4E3D-A546-4F9719C61FEB}" type="datetime1">
              <a:rPr lang="en-US"/>
              <a:pPr lvl="0"/>
              <a:t>9/16/2024</a:t>
            </a:fld>
            <a:endParaRPr lang="en-US"/>
          </a:p>
        </p:txBody>
      </p:sp>
      <p:sp>
        <p:nvSpPr>
          <p:cNvPr id="5" name="頁尾版面配置區 4">
            <a:extLst>
              <a:ext uri="{FF2B5EF4-FFF2-40B4-BE49-F238E27FC236}">
                <a16:creationId xmlns:a16="http://schemas.microsoft.com/office/drawing/2014/main" id="{5C67B03F-DDC3-4395-A2CF-BFA0CC4FAA3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投影片編號版面配置區 5">
            <a:extLst>
              <a:ext uri="{FF2B5EF4-FFF2-40B4-BE49-F238E27FC236}">
                <a16:creationId xmlns:a16="http://schemas.microsoft.com/office/drawing/2014/main" id="{58FECD5F-4A05-4643-B0BE-E825E8FB26A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10E8FF8C-2234-4057-B5BD-D6EF14E6404D}" type="slidenum">
              <a:t>‹#›</a:t>
            </a:fld>
            <a:endParaRPr lang="en-US"/>
          </a:p>
        </p:txBody>
      </p:sp>
      <p:pic>
        <p:nvPicPr>
          <p:cNvPr id="7" name="Picture 2" descr="LOGO回首頁">
            <a:extLst>
              <a:ext uri="{FF2B5EF4-FFF2-40B4-BE49-F238E27FC236}">
                <a16:creationId xmlns:a16="http://schemas.microsoft.com/office/drawing/2014/main" id="{CED0488A-6F6A-4A99-AC8D-4583272A2EA9}"/>
              </a:ext>
            </a:extLst>
          </p:cNvPr>
          <p:cNvPicPr>
            <a:picLocks noChangeAspect="1"/>
          </p:cNvPicPr>
          <p:nvPr/>
        </p:nvPicPr>
        <p:blipFill>
          <a:blip r:embed="rId14"/>
          <a:srcRect/>
          <a:stretch>
            <a:fillRect/>
          </a:stretch>
        </p:blipFill>
        <p:spPr>
          <a:xfrm>
            <a:off x="10464905" y="6356351"/>
            <a:ext cx="1266992" cy="372645"/>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圖片 8">
            <a:extLst>
              <a:ext uri="{FF2B5EF4-FFF2-40B4-BE49-F238E27FC236}">
                <a16:creationId xmlns:a16="http://schemas.microsoft.com/office/drawing/2014/main" id="{DBAB8317-04CD-4626-B00F-D08A74875B6D}"/>
              </a:ext>
            </a:extLst>
          </p:cNvPr>
          <p:cNvPicPr>
            <a:picLocks noChangeAspect="1"/>
          </p:cNvPicPr>
          <p:nvPr/>
        </p:nvPicPr>
        <p:blipFill>
          <a:blip r:embed="rId13"/>
          <a:stretch>
            <a:fillRect/>
          </a:stretch>
        </p:blipFill>
        <p:spPr>
          <a:xfrm>
            <a:off x="0" y="5568"/>
            <a:ext cx="12191996" cy="6846862"/>
          </a:xfrm>
          <a:prstGeom prst="rect">
            <a:avLst/>
          </a:prstGeom>
          <a:noFill/>
          <a:ln cap="flat">
            <a:noFill/>
          </a:ln>
        </p:spPr>
      </p:pic>
      <p:sp>
        <p:nvSpPr>
          <p:cNvPr id="3" name="標題版面配置區 1">
            <a:extLst>
              <a:ext uri="{FF2B5EF4-FFF2-40B4-BE49-F238E27FC236}">
                <a16:creationId xmlns:a16="http://schemas.microsoft.com/office/drawing/2014/main" id="{77C4481E-2B6C-4384-814F-6EBE29CFE154}"/>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4" name="文字版面配置區 2">
            <a:extLst>
              <a:ext uri="{FF2B5EF4-FFF2-40B4-BE49-F238E27FC236}">
                <a16:creationId xmlns:a16="http://schemas.microsoft.com/office/drawing/2014/main" id="{D67A343A-EA5D-41F7-8E59-52B6806A4E1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3">
            <a:extLst>
              <a:ext uri="{FF2B5EF4-FFF2-40B4-BE49-F238E27FC236}">
                <a16:creationId xmlns:a16="http://schemas.microsoft.com/office/drawing/2014/main" id="{597C363D-748C-4A85-9D28-568D47DE727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FF3D6845-0A55-46C5-99E2-75BE8221BA02}" type="datetime1">
              <a:rPr lang="en-US"/>
              <a:pPr lvl="0"/>
              <a:t>9/16/2024</a:t>
            </a:fld>
            <a:endParaRPr lang="en-US"/>
          </a:p>
        </p:txBody>
      </p:sp>
      <p:sp>
        <p:nvSpPr>
          <p:cNvPr id="6" name="頁尾版面配置區 4">
            <a:extLst>
              <a:ext uri="{FF2B5EF4-FFF2-40B4-BE49-F238E27FC236}">
                <a16:creationId xmlns:a16="http://schemas.microsoft.com/office/drawing/2014/main" id="{7C23C8EE-AD21-454D-937F-B2236AA8306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7" name="投影片編號版面配置區 5">
            <a:extLst>
              <a:ext uri="{FF2B5EF4-FFF2-40B4-BE49-F238E27FC236}">
                <a16:creationId xmlns:a16="http://schemas.microsoft.com/office/drawing/2014/main" id="{51E989C1-DAB1-4421-94DE-0AD911298EA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F1311AC8-0438-4BE6-9380-2503D2E5E784}" type="slidenum">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A103AFF-7AB4-4279-A04C-A2E658026E00}"/>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p>
        </p:txBody>
      </p:sp>
      <p:sp>
        <p:nvSpPr>
          <p:cNvPr id="3" name="文字版面配置區 2">
            <a:extLst>
              <a:ext uri="{FF2B5EF4-FFF2-40B4-BE49-F238E27FC236}">
                <a16:creationId xmlns:a16="http://schemas.microsoft.com/office/drawing/2014/main" id="{3D9CC9AD-8B56-46AF-B0BF-A2B361885CA7}"/>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300CE4E6-6693-4F1C-B76F-3CC30146ECAB}"/>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A89C97B1-88B8-467A-A136-0C021FA594A4}" type="datetime1">
              <a:rPr lang="en-US"/>
              <a:pPr lvl="0"/>
              <a:t>2024/9/16</a:t>
            </a:fld>
            <a:endParaRPr lang="en-US"/>
          </a:p>
        </p:txBody>
      </p:sp>
      <p:sp>
        <p:nvSpPr>
          <p:cNvPr id="5" name="頁尾版面配置區 4">
            <a:extLst>
              <a:ext uri="{FF2B5EF4-FFF2-40B4-BE49-F238E27FC236}">
                <a16:creationId xmlns:a16="http://schemas.microsoft.com/office/drawing/2014/main" id="{797D7882-7196-407D-9E0D-3CD5A2A7FD2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6" name="投影片編號版面配置區 5">
            <a:extLst>
              <a:ext uri="{FF2B5EF4-FFF2-40B4-BE49-F238E27FC236}">
                <a16:creationId xmlns:a16="http://schemas.microsoft.com/office/drawing/2014/main" id="{4C344690-FC51-4616-8EC1-8ADC3AC2864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5DA1A4DE-1AAA-43DF-915B-2A10D5AC9992}" type="slidenum">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name="Slide549">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89F280EC-ACF9-4B27-A74F-F311B71EAE62}"/>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65">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E5151DF-D39D-482D-8F92-573F89FAF522}"/>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865F75-FA90-42B6-83DF-389298C27EC7}" type="slidenum">
              <a:t>10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3" name="內容版面配置區 2">
            <a:extLst>
              <a:ext uri="{FF2B5EF4-FFF2-40B4-BE49-F238E27FC236}">
                <a16:creationId xmlns:a16="http://schemas.microsoft.com/office/drawing/2014/main" id="{D9EBD47A-3AD4-4C3F-BDD6-586DEAE76741}"/>
              </a:ext>
            </a:extLst>
          </p:cNvPr>
          <p:cNvSpPr txBox="1"/>
          <p:nvPr/>
        </p:nvSpPr>
        <p:spPr>
          <a:xfrm>
            <a:off x="1360133" y="1455843"/>
            <a:ext cx="9471739" cy="5187967"/>
          </a:xfrm>
          <a:prstGeom prst="rect">
            <a:avLst/>
          </a:prstGeom>
          <a:noFill/>
          <a:ln cap="flat">
            <a:noFill/>
          </a:ln>
        </p:spPr>
        <p:txBody>
          <a:bodyPr vert="horz" wrap="square" lIns="91440" tIns="45720" rIns="91440" bIns="45720" anchor="t" anchorCtr="0" compatLnSpc="1">
            <a:noAutofit/>
          </a:bodyPr>
          <a:lstStyle/>
          <a:p>
            <a:pPr marL="628650" marR="0" lvl="0" indent="-628650" algn="l" defTabSz="881060" rtl="0" fontAlgn="auto" hangingPunct="1">
              <a:lnSpc>
                <a:spcPct val="90000"/>
              </a:lnSpc>
              <a:spcBef>
                <a:spcPts val="4800"/>
              </a:spcBef>
              <a:spcAft>
                <a:spcPts val="600"/>
              </a:spcAft>
              <a:buSzPts val="3199"/>
              <a:buBlip>
                <a:blip r:embed="rId3"/>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英語</a:t>
            </a:r>
            <a:r>
              <a:rPr lang="en-US" sz="3200" b="0" i="0" u="none" strike="noStrike" kern="1200" cap="none" spc="0" baseline="0">
                <a:solidFill>
                  <a:srgbClr val="000000"/>
                </a:solidFill>
                <a:uFillTx/>
                <a:latin typeface="Times New Roman" pitchFamily="18"/>
                <a:ea typeface="標楷體" pitchFamily="65"/>
                <a:cs typeface="Times New Roman" pitchFamily="18"/>
              </a:rPr>
              <a:t>(</a:t>
            </a:r>
            <a:r>
              <a:rPr lang="zh-TW" sz="3200" b="0" i="0" u="none" strike="noStrike" kern="1200" cap="none" spc="0" baseline="0">
                <a:solidFill>
                  <a:srgbClr val="000000"/>
                </a:solidFill>
                <a:uFillTx/>
                <a:latin typeface="Times New Roman" pitchFamily="18"/>
                <a:ea typeface="標楷體" pitchFamily="65"/>
                <a:cs typeface="Times New Roman" pitchFamily="18"/>
              </a:rPr>
              <a:t>聽力</a:t>
            </a:r>
            <a:r>
              <a:rPr lang="en-US" sz="3200" b="0" i="0" u="none" strike="noStrike" kern="1200" cap="none" spc="0" baseline="0">
                <a:solidFill>
                  <a:srgbClr val="000000"/>
                </a:solidFill>
                <a:uFillTx/>
                <a:latin typeface="Times New Roman" pitchFamily="18"/>
                <a:ea typeface="標楷體" pitchFamily="65"/>
                <a:cs typeface="Times New Roman" pitchFamily="18"/>
              </a:rPr>
              <a:t>)</a:t>
            </a:r>
            <a:r>
              <a:rPr lang="zh-TW" sz="3200" b="0" i="0" u="none" strike="noStrike" kern="1200" cap="none" spc="0" baseline="0">
                <a:solidFill>
                  <a:srgbClr val="000000"/>
                </a:solidFill>
                <a:uFillTx/>
                <a:latin typeface="Times New Roman" pitchFamily="18"/>
                <a:ea typeface="標楷體" pitchFamily="65"/>
                <a:cs typeface="Times New Roman" pitchFamily="18"/>
              </a:rPr>
              <a:t>試題開始播放後，考生即不得入場；考試期間亦不得提前離場。</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628650" marR="0" lvl="0" indent="-628650" algn="l" defTabSz="881060" rtl="0" fontAlgn="auto" hangingPunct="1">
              <a:lnSpc>
                <a:spcPct val="90000"/>
              </a:lnSpc>
              <a:spcBef>
                <a:spcPts val="3600"/>
              </a:spcBef>
              <a:spcAft>
                <a:spcPts val="600"/>
              </a:spcAft>
              <a:buSzPts val="3199"/>
              <a:buBlip>
                <a:blip r:embed="rId3"/>
              </a:buBlip>
              <a:tabLst/>
              <a:defRPr sz="1800" b="0" i="0" u="none" strike="noStrike" kern="0" cap="none" spc="0" baseline="0">
                <a:solidFill>
                  <a:srgbClr val="000000"/>
                </a:solidFill>
                <a:uFillTx/>
              </a:defRPr>
            </a:pPr>
            <a:r>
              <a:rPr lang="zh-TW" sz="3200" b="0" i="0" u="none" strike="noStrike" kern="1200" cap="none" spc="0" baseline="0">
                <a:solidFill>
                  <a:srgbClr val="000000"/>
                </a:solidFill>
                <a:highlight>
                  <a:srgbClr val="FFFFCC"/>
                </a:highlight>
                <a:uFillTx/>
                <a:latin typeface="Times New Roman" pitchFamily="18"/>
                <a:ea typeface="標楷體" pitchFamily="65"/>
                <a:cs typeface="Times New Roman" pitchFamily="18"/>
              </a:rPr>
              <a:t>考生若因病、因故</a:t>
            </a:r>
            <a:r>
              <a:rPr lang="en-US" sz="3200" b="0" i="0" u="none" strike="noStrike" kern="1200" cap="none" spc="0" baseline="0">
                <a:solidFill>
                  <a:srgbClr val="000000"/>
                </a:solidFill>
                <a:highlight>
                  <a:srgbClr val="FFFFCC"/>
                </a:highlight>
                <a:uFillTx/>
                <a:latin typeface="Times New Roman" pitchFamily="18"/>
                <a:ea typeface="標楷體" pitchFamily="65"/>
                <a:cs typeface="Times New Roman" pitchFamily="18"/>
              </a:rPr>
              <a:t>(</a:t>
            </a:r>
            <a:r>
              <a:rPr lang="zh-TW" sz="3200" b="0" i="0" u="none" strike="noStrike" kern="1200" cap="none" spc="0" baseline="0">
                <a:solidFill>
                  <a:srgbClr val="000000"/>
                </a:solidFill>
                <a:highlight>
                  <a:srgbClr val="FFFFCC"/>
                </a:highlight>
                <a:uFillTx/>
                <a:latin typeface="Times New Roman" pitchFamily="18"/>
                <a:ea typeface="標楷體" pitchFamily="65"/>
                <a:cs typeface="Times New Roman" pitchFamily="18"/>
              </a:rPr>
              <a:t>如廁等</a:t>
            </a:r>
            <a:r>
              <a:rPr lang="en-US" sz="3200" b="0" i="0" u="none" strike="noStrike" kern="1200" cap="none" spc="0" baseline="0">
                <a:solidFill>
                  <a:srgbClr val="000000"/>
                </a:solidFill>
                <a:highlight>
                  <a:srgbClr val="FFFFCC"/>
                </a:highlight>
                <a:uFillTx/>
                <a:latin typeface="Times New Roman" pitchFamily="18"/>
                <a:ea typeface="標楷體" pitchFamily="65"/>
                <a:cs typeface="Times New Roman" pitchFamily="18"/>
              </a:rPr>
              <a:t>) </a:t>
            </a:r>
            <a:r>
              <a:rPr lang="zh-TW" sz="3200" b="0" i="0" u="none" strike="noStrike" kern="1200" cap="none" spc="0" baseline="0">
                <a:solidFill>
                  <a:srgbClr val="000000"/>
                </a:solidFill>
                <a:highlight>
                  <a:srgbClr val="FFFFCC"/>
                </a:highlight>
                <a:uFillTx/>
                <a:latin typeface="Times New Roman" pitchFamily="18"/>
                <a:ea typeface="標楷體" pitchFamily="65"/>
                <a:cs typeface="Times New Roman" pitchFamily="18"/>
              </a:rPr>
              <a:t>須暫時離開座位，須經監試委員同意及陪同下，始准離座。</a:t>
            </a:r>
            <a:r>
              <a:rPr lang="zh-TW" sz="3200" b="0" i="0" u="none" strike="noStrike" kern="1200" cap="none" spc="0" baseline="0">
                <a:solidFill>
                  <a:srgbClr val="000000"/>
                </a:solidFill>
                <a:uFillTx/>
                <a:latin typeface="Times New Roman" pitchFamily="18"/>
                <a:ea typeface="標楷體" pitchFamily="65"/>
                <a:cs typeface="Times New Roman" pitchFamily="18"/>
              </a:rPr>
              <a:t>考生經治療或處理後，如該節考試尚未結束時，</a:t>
            </a:r>
            <a:r>
              <a:rPr lang="zh-TW" sz="3200" b="0" i="0" u="none" strike="noStrike" kern="1200" cap="none" spc="0" baseline="0">
                <a:solidFill>
                  <a:srgbClr val="000000"/>
                </a:solidFill>
                <a:highlight>
                  <a:srgbClr val="EB701D"/>
                </a:highlight>
                <a:uFillTx/>
                <a:latin typeface="Times New Roman" pitchFamily="18"/>
                <a:ea typeface="標楷體" pitchFamily="65"/>
                <a:cs typeface="Times New Roman" pitchFamily="18"/>
              </a:rPr>
              <a:t>仍可繼續考試</a:t>
            </a:r>
            <a:r>
              <a:rPr lang="zh-TW" sz="3200" b="0" i="0" u="none" strike="noStrike" kern="1200" cap="none" spc="0" baseline="0">
                <a:solidFill>
                  <a:srgbClr val="000000"/>
                </a:solidFill>
                <a:uFillTx/>
                <a:latin typeface="Times New Roman" pitchFamily="18"/>
                <a:ea typeface="標楷體" pitchFamily="65"/>
                <a:cs typeface="Times New Roman" pitchFamily="18"/>
              </a:rPr>
              <a:t>，但不得請求延長時間或補考。</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628650" marR="0" lvl="0" indent="-628650" algn="l" defTabSz="881060" rtl="0" fontAlgn="auto" hangingPunct="1">
              <a:lnSpc>
                <a:spcPct val="90000"/>
              </a:lnSpc>
              <a:spcBef>
                <a:spcPts val="3600"/>
              </a:spcBef>
              <a:spcAft>
                <a:spcPts val="600"/>
              </a:spcAft>
              <a:buSzPts val="3199"/>
              <a:buBlip>
                <a:blip r:embed="rId3"/>
              </a:buBlip>
              <a:tabLst/>
              <a:defRPr sz="1800" b="0" i="0" u="none" strike="noStrike" kern="0" cap="none" spc="0" baseline="0">
                <a:solidFill>
                  <a:srgbClr val="000000"/>
                </a:solidFill>
                <a:uFillTx/>
              </a:defRPr>
            </a:pPr>
            <a:r>
              <a:rPr lang="en-US" sz="3200" b="0" i="0" u="none" strike="noStrike" kern="1200" cap="none" spc="0" baseline="0">
                <a:solidFill>
                  <a:srgbClr val="FF0000"/>
                </a:solidFill>
                <a:highlight>
                  <a:srgbClr val="FFFFCC"/>
                </a:highlight>
                <a:uFillTx/>
                <a:latin typeface="Times New Roman" pitchFamily="18"/>
                <a:ea typeface="標楷體" pitchFamily="65"/>
                <a:cs typeface="Times New Roman" pitchFamily="18"/>
              </a:rPr>
              <a:t> 2 </a:t>
            </a:r>
            <a:r>
              <a:rPr lang="zh-TW" sz="3200" b="0" i="0" u="none" strike="noStrike" kern="1200" cap="none" spc="0" baseline="0">
                <a:solidFill>
                  <a:srgbClr val="FF0000"/>
                </a:solidFill>
                <a:highlight>
                  <a:srgbClr val="FFFFCC"/>
                </a:highlight>
                <a:uFillTx/>
                <a:latin typeface="Times New Roman" pitchFamily="18"/>
                <a:ea typeface="標楷體" pitchFamily="65"/>
                <a:cs typeface="Times New Roman" pitchFamily="18"/>
              </a:rPr>
              <a:t>次試題播音</a:t>
            </a:r>
            <a:r>
              <a:rPr lang="zh-TW" sz="3200" b="0" i="0" u="none" strike="noStrike" kern="1200" cap="none" spc="0" baseline="0">
                <a:solidFill>
                  <a:srgbClr val="000000"/>
                </a:solidFill>
                <a:uFillTx/>
                <a:latin typeface="Times New Roman" pitchFamily="18"/>
                <a:ea typeface="標楷體" pitchFamily="65"/>
                <a:cs typeface="Times New Roman" pitchFamily="18"/>
              </a:rPr>
              <a:t>均受到短暫干擾，致使無法聽清楚或完整聆聽試題時，將於考試結束後重播受干擾之試題。</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標題 1">
            <a:extLst>
              <a:ext uri="{FF2B5EF4-FFF2-40B4-BE49-F238E27FC236}">
                <a16:creationId xmlns:a16="http://schemas.microsoft.com/office/drawing/2014/main" id="{62C2A6FB-5F5A-479A-A7D5-7EF6D7CF7196}"/>
              </a:ext>
            </a:extLst>
          </p:cNvPr>
          <p:cNvSpPr txBox="1">
            <a:spLocks noGrp="1"/>
          </p:cNvSpPr>
          <p:nvPr>
            <p:ph type="title"/>
          </p:nvPr>
        </p:nvSpPr>
        <p:spPr/>
        <p:txBody>
          <a:bodyPr anchorCtr="1"/>
          <a:lstStyle/>
          <a:p>
            <a:pPr lvl="0" algn="ctr"/>
            <a:r>
              <a:rPr lang="zh-TW" sz="4800" b="1">
                <a:latin typeface="標楷體" pitchFamily="65"/>
                <a:ea typeface="標楷體" pitchFamily="65"/>
              </a:rPr>
              <a:t>英語</a:t>
            </a:r>
            <a:r>
              <a:rPr lang="en-US" sz="4800" b="1">
                <a:latin typeface="標楷體" pitchFamily="65"/>
                <a:ea typeface="標楷體" pitchFamily="65"/>
              </a:rPr>
              <a:t>(</a:t>
            </a:r>
            <a:r>
              <a:rPr lang="zh-TW" sz="4800" b="1">
                <a:latin typeface="標楷體" pitchFamily="65"/>
                <a:ea typeface="標楷體" pitchFamily="65"/>
              </a:rPr>
              <a:t>聽力</a:t>
            </a:r>
            <a:r>
              <a:rPr lang="en-US" sz="4800" b="1">
                <a:latin typeface="標楷體" pitchFamily="65"/>
                <a:ea typeface="標楷體" pitchFamily="65"/>
              </a:rPr>
              <a:t>)</a:t>
            </a:r>
            <a:r>
              <a:rPr lang="zh-TW" sz="4800" b="1">
                <a:latin typeface="標楷體" pitchFamily="65"/>
                <a:ea typeface="標楷體" pitchFamily="65"/>
              </a:rPr>
              <a:t>試場規則</a:t>
            </a:r>
          </a:p>
        </p:txBody>
      </p:sp>
      <p:sp>
        <p:nvSpPr>
          <p:cNvPr id="5" name="圓角矩形 6">
            <a:extLst>
              <a:ext uri="{FF2B5EF4-FFF2-40B4-BE49-F238E27FC236}">
                <a16:creationId xmlns:a16="http://schemas.microsoft.com/office/drawing/2014/main" id="{3D1B91B8-F3F6-4502-81BD-56E432546989}"/>
              </a:ext>
            </a:extLst>
          </p:cNvPr>
          <p:cNvSpPr/>
          <p:nvPr/>
        </p:nvSpPr>
        <p:spPr>
          <a:xfrm>
            <a:off x="8748970" y="2227112"/>
            <a:ext cx="1632706" cy="52330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各考科皆適用</a:t>
            </a:r>
          </a:p>
        </p:txBody>
      </p:sp>
      <p:pic>
        <p:nvPicPr>
          <p:cNvPr id="6" name="圖片 8">
            <a:extLst>
              <a:ext uri="{FF2B5EF4-FFF2-40B4-BE49-F238E27FC236}">
                <a16:creationId xmlns:a16="http://schemas.microsoft.com/office/drawing/2014/main" id="{45F1DC0D-18BA-45BD-9569-20406E8A1BB6}"/>
              </a:ext>
            </a:extLst>
          </p:cNvPr>
          <p:cNvPicPr>
            <a:picLocks noChangeAspect="1"/>
          </p:cNvPicPr>
          <p:nvPr/>
        </p:nvPicPr>
        <p:blipFill>
          <a:blip r:embed="rId4"/>
          <a:stretch>
            <a:fillRect/>
          </a:stretch>
        </p:blipFill>
        <p:spPr>
          <a:xfrm rot="10392240">
            <a:off x="8191917" y="2516977"/>
            <a:ext cx="560947" cy="385126"/>
          </a:xfrm>
          <a:prstGeom prst="rect">
            <a:avLst/>
          </a:prstGeom>
          <a:noFill/>
          <a:ln cap="flat">
            <a:noFill/>
          </a:ln>
        </p:spPr>
      </p:pic>
      <p:pic>
        <p:nvPicPr>
          <p:cNvPr id="7" name="圖片 9">
            <a:extLst>
              <a:ext uri="{FF2B5EF4-FFF2-40B4-BE49-F238E27FC236}">
                <a16:creationId xmlns:a16="http://schemas.microsoft.com/office/drawing/2014/main" id="{E21900F8-0F38-4C04-A5DA-AF2741AA8223}"/>
              </a:ext>
            </a:extLst>
          </p:cNvPr>
          <p:cNvPicPr>
            <a:picLocks noChangeAspect="1"/>
          </p:cNvPicPr>
          <p:nvPr/>
        </p:nvPicPr>
        <p:blipFill>
          <a:blip r:embed="rId5"/>
          <a:stretch>
            <a:fillRect/>
          </a:stretch>
        </p:blipFill>
        <p:spPr>
          <a:xfrm>
            <a:off x="9263146" y="4231093"/>
            <a:ext cx="601300" cy="412833"/>
          </a:xfrm>
          <a:prstGeom prst="rect">
            <a:avLst/>
          </a:prstGeom>
          <a:noFill/>
          <a:ln cap="flat">
            <a:noFill/>
          </a:ln>
        </p:spPr>
      </p:pic>
      <p:sp>
        <p:nvSpPr>
          <p:cNvPr id="8" name="圓角矩形 6">
            <a:extLst>
              <a:ext uri="{FF2B5EF4-FFF2-40B4-BE49-F238E27FC236}">
                <a16:creationId xmlns:a16="http://schemas.microsoft.com/office/drawing/2014/main" id="{1C02F99D-CFE2-4D4D-B377-7346E6C0DEE5}"/>
              </a:ext>
            </a:extLst>
          </p:cNvPr>
          <p:cNvSpPr/>
          <p:nvPr/>
        </p:nvSpPr>
        <p:spPr>
          <a:xfrm>
            <a:off x="9864446" y="4341927"/>
            <a:ext cx="2031988" cy="71036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EAC757"/>
          </a:solidFill>
          <a:ln cap="flat">
            <a:noFill/>
            <a:prstDash val="solid"/>
          </a:ln>
          <a:effectLst>
            <a:outerShdw dist="38096" dir="2700000" algn="tl">
              <a:srgbClr val="000000">
                <a:alpha val="40000"/>
              </a:srgbClr>
            </a:outerShdw>
          </a:effectLst>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0" cap="none" spc="0" baseline="0">
                <a:solidFill>
                  <a:srgbClr val="7F6000"/>
                </a:solidFill>
                <a:uFillTx/>
                <a:latin typeface="微軟正黑體" pitchFamily="34"/>
                <a:ea typeface="微軟正黑體" pitchFamily="34"/>
                <a:cs typeface="Times New Roman" pitchFamily="18"/>
              </a:rPr>
              <a:t>英聽是否適用？</a:t>
            </a:r>
            <a:endParaRPr lang="en-US" sz="1800" b="1" i="0" u="none" strike="noStrike" kern="0" cap="none" spc="0" baseline="0">
              <a:solidFill>
                <a:srgbClr val="7F6000"/>
              </a:solidFill>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0" cap="none" spc="0" baseline="0">
                <a:solidFill>
                  <a:srgbClr val="7F6000"/>
                </a:solidFill>
                <a:uFillTx/>
                <a:latin typeface="微軟正黑體" pitchFamily="34"/>
                <a:ea typeface="微軟正黑體" pitchFamily="34"/>
                <a:cs typeface="Times New Roman" pitchFamily="18"/>
              </a:rPr>
              <a:t>參見</a:t>
            </a:r>
            <a:r>
              <a:rPr lang="en-US" sz="1800" b="1" i="0" u="none" strike="noStrike" kern="0" cap="none" spc="0" baseline="0">
                <a:solidFill>
                  <a:srgbClr val="7F6000"/>
                </a:solidFill>
                <a:uFillTx/>
                <a:latin typeface="微軟正黑體" pitchFamily="34"/>
                <a:ea typeface="微軟正黑體" pitchFamily="34"/>
                <a:cs typeface="Times New Roman" pitchFamily="18"/>
              </a:rPr>
              <a:t>114</a:t>
            </a:r>
            <a:r>
              <a:rPr lang="zh-TW" sz="1800" b="1" i="0" u="none" strike="noStrike" kern="0" cap="none" spc="0" baseline="0">
                <a:solidFill>
                  <a:srgbClr val="7F6000"/>
                </a:solidFill>
                <a:uFillTx/>
                <a:latin typeface="微軟正黑體" pitchFamily="34"/>
                <a:ea typeface="微軟正黑體" pitchFamily="34"/>
                <a:cs typeface="Times New Roman" pitchFamily="18"/>
              </a:rPr>
              <a:t>年簡章。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502">
    <p:spTree>
      <p:nvGrpSpPr>
        <p:cNvPr id="1" name=""/>
        <p:cNvGrpSpPr/>
        <p:nvPr/>
      </p:nvGrpSpPr>
      <p:grpSpPr>
        <a:xfrm>
          <a:off x="0" y="0"/>
          <a:ext cx="0" cy="0"/>
          <a:chOff x="0" y="0"/>
          <a:chExt cx="0" cy="0"/>
        </a:xfrm>
      </p:grpSpPr>
      <p:pic>
        <p:nvPicPr>
          <p:cNvPr id="2" name="圖片 2">
            <a:extLst>
              <a:ext uri="{FF2B5EF4-FFF2-40B4-BE49-F238E27FC236}">
                <a16:creationId xmlns:a16="http://schemas.microsoft.com/office/drawing/2014/main" id="{DDDE2EF1-D1CE-4450-8653-FAE1D865EA62}"/>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563">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858C44F-676E-409B-BA23-5F8B8857A29F}"/>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B00FBDB-88A5-4751-B895-21A945789789}" type="slidenum">
              <a:t>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pic>
        <p:nvPicPr>
          <p:cNvPr id="3" name="圖片 2">
            <a:extLst>
              <a:ext uri="{FF2B5EF4-FFF2-40B4-BE49-F238E27FC236}">
                <a16:creationId xmlns:a16="http://schemas.microsoft.com/office/drawing/2014/main" id="{CF08C8E3-538E-44E9-B4AC-1E82E578254C}"/>
              </a:ext>
            </a:extLst>
          </p:cNvPr>
          <p:cNvPicPr>
            <a:picLocks noChangeAspect="1"/>
          </p:cNvPicPr>
          <p:nvPr/>
        </p:nvPicPr>
        <p:blipFill>
          <a:blip r:embed="rId2"/>
          <a:stretch>
            <a:fillRect/>
          </a:stretch>
        </p:blipFill>
        <p:spPr>
          <a:xfrm>
            <a:off x="27706" y="168222"/>
            <a:ext cx="12127348" cy="5892521"/>
          </a:xfrm>
          <a:prstGeom prst="rect">
            <a:avLst/>
          </a:prstGeom>
          <a:noFill/>
          <a:ln cap="flat">
            <a:noFill/>
          </a:ln>
        </p:spPr>
      </p:pic>
      <p:sp>
        <p:nvSpPr>
          <p:cNvPr id="4" name="圓角矩形 6">
            <a:extLst>
              <a:ext uri="{FF2B5EF4-FFF2-40B4-BE49-F238E27FC236}">
                <a16:creationId xmlns:a16="http://schemas.microsoft.com/office/drawing/2014/main" id="{564F115A-A59A-47F0-BE16-646812C9C6F3}"/>
              </a:ext>
            </a:extLst>
          </p:cNvPr>
          <p:cNvSpPr/>
          <p:nvPr/>
        </p:nvSpPr>
        <p:spPr>
          <a:xfrm>
            <a:off x="1572923" y="6151022"/>
            <a:ext cx="2047734" cy="5609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准考證背面</a:t>
            </a:r>
          </a:p>
        </p:txBody>
      </p:sp>
      <p:pic>
        <p:nvPicPr>
          <p:cNvPr id="5" name="圖片 4">
            <a:extLst>
              <a:ext uri="{FF2B5EF4-FFF2-40B4-BE49-F238E27FC236}">
                <a16:creationId xmlns:a16="http://schemas.microsoft.com/office/drawing/2014/main" id="{EE85050F-AD78-4B94-8BB8-DE216BFC5CCE}"/>
              </a:ext>
            </a:extLst>
          </p:cNvPr>
          <p:cNvPicPr>
            <a:picLocks noChangeAspect="1"/>
          </p:cNvPicPr>
          <p:nvPr/>
        </p:nvPicPr>
        <p:blipFill>
          <a:blip r:embed="rId3"/>
          <a:stretch>
            <a:fillRect/>
          </a:stretch>
        </p:blipFill>
        <p:spPr>
          <a:xfrm>
            <a:off x="905466" y="5907874"/>
            <a:ext cx="581585" cy="649406"/>
          </a:xfrm>
          <a:prstGeom prst="rect">
            <a:avLst/>
          </a:prstGeom>
          <a:noFill/>
          <a:ln cap="flat">
            <a:noFill/>
          </a:ln>
        </p:spPr>
      </p:pic>
      <p:pic>
        <p:nvPicPr>
          <p:cNvPr id="6" name="圖片 17">
            <a:extLst>
              <a:ext uri="{FF2B5EF4-FFF2-40B4-BE49-F238E27FC236}">
                <a16:creationId xmlns:a16="http://schemas.microsoft.com/office/drawing/2014/main" id="{E3C2D900-02AB-4AF8-967D-B3D5277449E3}"/>
              </a:ext>
            </a:extLst>
          </p:cNvPr>
          <p:cNvPicPr>
            <a:picLocks noChangeAspect="1"/>
          </p:cNvPicPr>
          <p:nvPr/>
        </p:nvPicPr>
        <p:blipFill>
          <a:blip r:embed="rId4"/>
          <a:stretch>
            <a:fillRect/>
          </a:stretch>
        </p:blipFill>
        <p:spPr>
          <a:xfrm rot="10799991">
            <a:off x="11602602" y="149165"/>
            <a:ext cx="523878" cy="557738"/>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551">
    <p:spTree>
      <p:nvGrpSpPr>
        <p:cNvPr id="1" name=""/>
        <p:cNvGrpSpPr/>
        <p:nvPr/>
      </p:nvGrpSpPr>
      <p:grpSpPr>
        <a:xfrm>
          <a:off x="0" y="0"/>
          <a:ext cx="0" cy="0"/>
          <a:chOff x="0" y="0"/>
          <a:chExt cx="0" cy="0"/>
        </a:xfrm>
      </p:grpSpPr>
      <p:grpSp>
        <p:nvGrpSpPr>
          <p:cNvPr id="2" name="群組 10">
            <a:extLst>
              <a:ext uri="{FF2B5EF4-FFF2-40B4-BE49-F238E27FC236}">
                <a16:creationId xmlns:a16="http://schemas.microsoft.com/office/drawing/2014/main" id="{ED851547-B1D7-4ED4-AB82-FC78E14F401F}"/>
              </a:ext>
            </a:extLst>
          </p:cNvPr>
          <p:cNvGrpSpPr/>
          <p:nvPr/>
        </p:nvGrpSpPr>
        <p:grpSpPr>
          <a:xfrm>
            <a:off x="1303193" y="4663997"/>
            <a:ext cx="9555297" cy="1422560"/>
            <a:chOff x="1303193" y="4663997"/>
            <a:chExt cx="9555297" cy="1422560"/>
          </a:xfrm>
        </p:grpSpPr>
        <p:sp>
          <p:nvSpPr>
            <p:cNvPr id="3" name="矩形 7">
              <a:extLst>
                <a:ext uri="{FF2B5EF4-FFF2-40B4-BE49-F238E27FC236}">
                  <a16:creationId xmlns:a16="http://schemas.microsoft.com/office/drawing/2014/main" id="{A4531AC5-732C-4050-A1BD-5755530976F8}"/>
                </a:ext>
              </a:extLst>
            </p:cNvPr>
            <p:cNvSpPr/>
            <p:nvPr/>
          </p:nvSpPr>
          <p:spPr>
            <a:xfrm>
              <a:off x="1318491" y="5328739"/>
              <a:ext cx="9539999" cy="757818"/>
            </a:xfrm>
            <a:prstGeom prst="rect">
              <a:avLst/>
            </a:prstGeom>
            <a:solidFill>
              <a:srgbClr val="FFE699">
                <a:alpha val="50000"/>
              </a:srgbClr>
            </a:solidFill>
            <a:ln w="25402" cap="flat">
              <a:solidFill>
                <a:srgbClr val="C55A1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4" name="矩形 8">
              <a:extLst>
                <a:ext uri="{FF2B5EF4-FFF2-40B4-BE49-F238E27FC236}">
                  <a16:creationId xmlns:a16="http://schemas.microsoft.com/office/drawing/2014/main" id="{9DCD8145-97ED-413D-AE05-A5FF356BF943}"/>
                </a:ext>
              </a:extLst>
            </p:cNvPr>
            <p:cNvSpPr/>
            <p:nvPr/>
          </p:nvSpPr>
          <p:spPr>
            <a:xfrm>
              <a:off x="1303193" y="4663997"/>
              <a:ext cx="1904996" cy="664741"/>
            </a:xfrm>
            <a:prstGeom prst="rect">
              <a:avLst/>
            </a:prstGeom>
            <a:solidFill>
              <a:srgbClr val="C55A1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處理方式</a:t>
              </a:r>
            </a:p>
          </p:txBody>
        </p:sp>
        <p:sp>
          <p:nvSpPr>
            <p:cNvPr id="5" name="矩形 14">
              <a:extLst>
                <a:ext uri="{FF2B5EF4-FFF2-40B4-BE49-F238E27FC236}">
                  <a16:creationId xmlns:a16="http://schemas.microsoft.com/office/drawing/2014/main" id="{971B68DD-1A57-4DA0-AC02-E1E787BAA647}"/>
                </a:ext>
              </a:extLst>
            </p:cNvPr>
            <p:cNvSpPr/>
            <p:nvPr/>
          </p:nvSpPr>
          <p:spPr>
            <a:xfrm>
              <a:off x="1355689" y="4726606"/>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2">
              <a:extLst>
                <a:ext uri="{FF2B5EF4-FFF2-40B4-BE49-F238E27FC236}">
                  <a16:creationId xmlns:a16="http://schemas.microsoft.com/office/drawing/2014/main" id="{4443BA17-BCF8-41CC-A312-5ECB67F8155C}"/>
                </a:ext>
              </a:extLst>
            </p:cNvPr>
            <p:cNvSpPr/>
            <p:nvPr/>
          </p:nvSpPr>
          <p:spPr>
            <a:xfrm>
              <a:off x="7705283" y="5707648"/>
              <a:ext cx="3084947" cy="28773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Calibri"/>
                  <a:ea typeface="新細明體" pitchFamily="18"/>
                </a:rPr>
                <a:t>此處提供</a:t>
              </a:r>
              <a:r>
                <a:rPr lang="en-US" sz="1800" b="0" i="0" u="none" strike="noStrike" kern="1200" cap="none" spc="0" baseline="0">
                  <a:solidFill>
                    <a:srgbClr val="000000"/>
                  </a:solidFill>
                  <a:uFillTx/>
                  <a:latin typeface="Calibri"/>
                  <a:ea typeface="新細明體" pitchFamily="18"/>
                </a:rPr>
                <a:t>113</a:t>
              </a:r>
              <a:r>
                <a:rPr lang="zh-TW" sz="1800" b="0" i="0" u="none" strike="noStrike" kern="1200" cap="none" spc="0" baseline="0">
                  <a:solidFill>
                    <a:srgbClr val="000000"/>
                  </a:solidFill>
                  <a:uFillTx/>
                  <a:latin typeface="Calibri"/>
                  <a:ea typeface="新細明體" pitchFamily="18"/>
                </a:rPr>
                <a:t>年簡章規範供參</a:t>
              </a:r>
            </a:p>
          </p:txBody>
        </p:sp>
      </p:grpSp>
      <p:sp>
        <p:nvSpPr>
          <p:cNvPr id="7" name="矩形 6">
            <a:extLst>
              <a:ext uri="{FF2B5EF4-FFF2-40B4-BE49-F238E27FC236}">
                <a16:creationId xmlns:a16="http://schemas.microsoft.com/office/drawing/2014/main" id="{69F97B1B-B650-46B4-B06F-5A015975B796}"/>
              </a:ext>
            </a:extLst>
          </p:cNvPr>
          <p:cNvSpPr/>
          <p:nvPr/>
        </p:nvSpPr>
        <p:spPr>
          <a:xfrm>
            <a:off x="1318491" y="1832987"/>
            <a:ext cx="9539999" cy="2549831"/>
          </a:xfrm>
          <a:prstGeom prst="rect">
            <a:avLst/>
          </a:prstGeom>
          <a:solidFill>
            <a:srgbClr val="9DC3E6">
              <a:alpha val="50000"/>
            </a:srgbClr>
          </a:solidFill>
          <a:ln w="25402"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投影片編號版面配置區 1">
            <a:extLst>
              <a:ext uri="{FF2B5EF4-FFF2-40B4-BE49-F238E27FC236}">
                <a16:creationId xmlns:a16="http://schemas.microsoft.com/office/drawing/2014/main" id="{774510BC-A674-47F4-963A-A2CB5963EF8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B543A1-CE98-4490-B913-605543B83966}" type="slidenum">
              <a:t>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9" name="內容版面配置區 2">
            <a:extLst>
              <a:ext uri="{FF2B5EF4-FFF2-40B4-BE49-F238E27FC236}">
                <a16:creationId xmlns:a16="http://schemas.microsoft.com/office/drawing/2014/main" id="{17141DFE-DC3A-430D-8CD2-55048FA78B2D}"/>
              </a:ext>
            </a:extLst>
          </p:cNvPr>
          <p:cNvSpPr txBox="1"/>
          <p:nvPr/>
        </p:nvSpPr>
        <p:spPr>
          <a:xfrm>
            <a:off x="1401766" y="2060024"/>
            <a:ext cx="9471739" cy="4004441"/>
          </a:xfrm>
          <a:prstGeom prst="rect">
            <a:avLst/>
          </a:prstGeom>
          <a:noFill/>
          <a:ln cap="flat">
            <a:noFill/>
          </a:ln>
        </p:spPr>
        <p:txBody>
          <a:bodyPr vert="horz" wrap="square" lIns="91440" tIns="45720" rIns="91440" bIns="45720" anchor="t" anchorCtr="0" compatLnSpc="1">
            <a:normAutofit/>
          </a:bodyPr>
          <a:lstStyle/>
          <a:p>
            <a:pPr marL="228600" marR="0" lvl="0" indent="-228600" algn="l" defTabSz="881060" rtl="0" fontAlgn="auto" hangingPunct="1">
              <a:lnSpc>
                <a:spcPct val="90000"/>
              </a:lnSpc>
              <a:spcBef>
                <a:spcPts val="24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試題本與答案卡</a:t>
            </a:r>
            <a:r>
              <a:rPr lang="en-US" sz="3200" b="0" i="0" u="none" strike="noStrike" kern="1200" cap="none" spc="0" baseline="0">
                <a:solidFill>
                  <a:srgbClr val="000000"/>
                </a:solidFill>
                <a:uFillTx/>
                <a:latin typeface="Times New Roman" pitchFamily="18"/>
                <a:ea typeface="標楷體" pitchFamily="65"/>
                <a:cs typeface="Times New Roman" pitchFamily="18"/>
              </a:rPr>
              <a:t>(</a:t>
            </a:r>
            <a:r>
              <a:rPr lang="zh-TW" sz="3200" b="0" i="0" u="none" strike="noStrike" kern="1200" cap="none" spc="0" baseline="0">
                <a:solidFill>
                  <a:srgbClr val="000000"/>
                </a:solidFill>
                <a:uFillTx/>
                <a:latin typeface="Times New Roman" pitchFamily="18"/>
                <a:ea typeface="標楷體" pitchFamily="65"/>
                <a:cs typeface="Times New Roman" pitchFamily="18"/>
              </a:rPr>
              <a:t>卷</a:t>
            </a:r>
            <a:r>
              <a:rPr lang="en-US" sz="3200" b="0" i="0" u="none" strike="noStrike" kern="1200" cap="none" spc="0" baseline="0">
                <a:solidFill>
                  <a:srgbClr val="000000"/>
                </a:solidFill>
                <a:uFillTx/>
                <a:latin typeface="Times New Roman" pitchFamily="18"/>
                <a:ea typeface="標楷體" pitchFamily="65"/>
                <a:cs typeface="Times New Roman" pitchFamily="18"/>
              </a:rPr>
              <a:t>)</a:t>
            </a:r>
            <a:r>
              <a:rPr lang="zh-TW" sz="3200" b="0" i="0" u="none" strike="noStrike" kern="1200" cap="none" spc="0" baseline="0">
                <a:solidFill>
                  <a:srgbClr val="000000"/>
                </a:solidFill>
                <a:uFillTx/>
                <a:latin typeface="Times New Roman" pitchFamily="18"/>
                <a:ea typeface="標楷體" pitchFamily="65"/>
                <a:cs typeface="Times New Roman" pitchFamily="18"/>
              </a:rPr>
              <a:t>相關違規。</a:t>
            </a:r>
            <a:endParaRPr lang="en-US" sz="2000" b="0" i="0" u="none" strike="noStrike" kern="1200" cap="none" spc="0" baseline="0">
              <a:solidFill>
                <a:srgbClr val="C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在答案卡</a:t>
            </a:r>
            <a:r>
              <a:rPr lang="en-US" sz="2800" b="0" i="0" u="none" strike="noStrike" kern="1200" cap="none" spc="0" baseline="0">
                <a:solidFill>
                  <a:srgbClr val="203864"/>
                </a:solidFill>
                <a:uFillTx/>
                <a:latin typeface="Times New Roman" pitchFamily="18"/>
                <a:ea typeface="標楷體" pitchFamily="65"/>
                <a:cs typeface="Times New Roman" pitchFamily="18"/>
              </a:rPr>
              <a:t>(</a:t>
            </a:r>
            <a:r>
              <a:rPr lang="zh-TW" sz="2800" b="0" i="0" u="none" strike="noStrike" kern="1200" cap="none" spc="0" baseline="0">
                <a:solidFill>
                  <a:srgbClr val="203864"/>
                </a:solidFill>
                <a:uFillTx/>
                <a:latin typeface="Times New Roman" pitchFamily="18"/>
                <a:ea typeface="標楷體" pitchFamily="65"/>
                <a:cs typeface="Times New Roman" pitchFamily="18"/>
              </a:rPr>
              <a:t>卷</a:t>
            </a:r>
            <a:r>
              <a:rPr lang="en-US" sz="2800" b="0" i="0" u="none" strike="noStrike" kern="1200" cap="none" spc="0" baseline="0">
                <a:solidFill>
                  <a:srgbClr val="203864"/>
                </a:solidFill>
                <a:uFillTx/>
                <a:latin typeface="Times New Roman" pitchFamily="18"/>
                <a:ea typeface="標楷體" pitchFamily="65"/>
                <a:cs typeface="Times New Roman" pitchFamily="18"/>
              </a:rPr>
              <a:t>)</a:t>
            </a:r>
            <a:r>
              <a:rPr lang="zh-TW" sz="2800" b="0" i="0" u="none" strike="noStrike" kern="1200" cap="none" spc="0" baseline="0">
                <a:solidFill>
                  <a:srgbClr val="203864"/>
                </a:solidFill>
                <a:uFillTx/>
                <a:latin typeface="Times New Roman" pitchFamily="18"/>
                <a:ea typeface="標楷體" pitchFamily="65"/>
                <a:cs typeface="Times New Roman" pitchFamily="18"/>
              </a:rPr>
              <a:t>上標記與作答無關的符號跟文字。</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在答案卡</a:t>
            </a:r>
            <a:r>
              <a:rPr lang="en-US" sz="2800" b="0" i="0" u="none" strike="noStrike" kern="1200" cap="none" spc="0" baseline="0">
                <a:solidFill>
                  <a:srgbClr val="203864"/>
                </a:solidFill>
                <a:uFillTx/>
                <a:latin typeface="Times New Roman" pitchFamily="18"/>
                <a:ea typeface="標楷體" pitchFamily="65"/>
                <a:cs typeface="Times New Roman" pitchFamily="18"/>
              </a:rPr>
              <a:t>(</a:t>
            </a:r>
            <a:r>
              <a:rPr lang="zh-TW" sz="2800" b="0" i="0" u="none" strike="noStrike" kern="1200" cap="none" spc="0" baseline="0">
                <a:solidFill>
                  <a:srgbClr val="203864"/>
                </a:solidFill>
                <a:uFillTx/>
                <a:latin typeface="Times New Roman" pitchFamily="18"/>
                <a:ea typeface="標楷體" pitchFamily="65"/>
                <a:cs typeface="Times New Roman" pitchFamily="18"/>
              </a:rPr>
              <a:t>卷</a:t>
            </a:r>
            <a:r>
              <a:rPr lang="en-US" sz="2800" b="0" i="0" u="none" strike="noStrike" kern="1200" cap="none" spc="0" baseline="0">
                <a:solidFill>
                  <a:srgbClr val="203864"/>
                </a:solidFill>
                <a:uFillTx/>
                <a:latin typeface="Times New Roman" pitchFamily="18"/>
                <a:ea typeface="標楷體" pitchFamily="65"/>
                <a:cs typeface="Times New Roman" pitchFamily="18"/>
              </a:rPr>
              <a:t>)</a:t>
            </a:r>
            <a:r>
              <a:rPr lang="zh-TW" sz="2800" b="0" i="0" u="none" strike="noStrike" kern="1200" cap="none" spc="0" baseline="0">
                <a:solidFill>
                  <a:srgbClr val="203864"/>
                </a:solidFill>
                <a:uFillTx/>
                <a:latin typeface="Times New Roman" pitchFamily="18"/>
                <a:ea typeface="標楷體" pitchFamily="65"/>
                <a:cs typeface="Times New Roman" pitchFamily="18"/>
              </a:rPr>
              <a:t>上顯示自己身分。</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故意損壞試題本或挖補、汙損、折疊答案卡</a:t>
            </a:r>
            <a:r>
              <a:rPr lang="en-US" sz="2800" b="0" i="0" u="none" strike="noStrike" kern="1200" cap="none" spc="0" baseline="0">
                <a:solidFill>
                  <a:srgbClr val="203864"/>
                </a:solidFill>
                <a:uFillTx/>
                <a:latin typeface="Times New Roman" pitchFamily="18"/>
                <a:ea typeface="標楷體" pitchFamily="65"/>
                <a:cs typeface="Times New Roman" pitchFamily="18"/>
              </a:rPr>
              <a:t>(</a:t>
            </a:r>
            <a:r>
              <a:rPr lang="zh-TW" sz="2800" b="0" i="0" u="none" strike="noStrike" kern="1200" cap="none" spc="0" baseline="0">
                <a:solidFill>
                  <a:srgbClr val="203864"/>
                </a:solidFill>
                <a:uFillTx/>
                <a:latin typeface="Times New Roman" pitchFamily="18"/>
                <a:ea typeface="標楷體" pitchFamily="65"/>
                <a:cs typeface="Times New Roman" pitchFamily="18"/>
              </a:rPr>
              <a:t>卷</a:t>
            </a:r>
            <a:r>
              <a:rPr lang="en-US" sz="2800" b="0" i="0" u="none" strike="noStrike" kern="1200" cap="none" spc="0" baseline="0">
                <a:solidFill>
                  <a:srgbClr val="203864"/>
                </a:solidFill>
                <a:uFillTx/>
                <a:latin typeface="Times New Roman" pitchFamily="18"/>
                <a:ea typeface="標楷體" pitchFamily="65"/>
                <a:cs typeface="Times New Roman" pitchFamily="18"/>
              </a:rPr>
              <a:t>) </a:t>
            </a:r>
            <a:r>
              <a:rPr lang="zh-TW" sz="2800" b="0" i="0" u="none" strike="noStrike" kern="1200" cap="none" spc="0" baseline="0">
                <a:solidFill>
                  <a:srgbClr val="203864"/>
                </a:solidFill>
                <a:uFillTx/>
                <a:latin typeface="Times New Roman" pitchFamily="18"/>
                <a:ea typeface="標楷體" pitchFamily="65"/>
                <a:cs typeface="Times New Roman" pitchFamily="18"/>
              </a:rPr>
              <a:t>。</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720720" marR="0" lvl="0" indent="0" algn="l" defTabSz="881060" rtl="0" fontAlgn="auto" hangingPunct="1">
              <a:lnSpc>
                <a:spcPct val="90000"/>
              </a:lnSpc>
              <a:spcBef>
                <a:spcPts val="600"/>
              </a:spcBef>
              <a:spcAft>
                <a:spcPts val="60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720720" marR="0" lvl="0" indent="0" algn="l" defTabSz="881060" rtl="0" fontAlgn="auto" hangingPunct="1">
              <a:lnSpc>
                <a:spcPct val="90000"/>
              </a:lnSpc>
              <a:spcBef>
                <a:spcPts val="600"/>
              </a:spcBef>
              <a:spcAft>
                <a:spcPts val="60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987423" marR="0" lvl="0" indent="-357192" algn="l" defTabSz="881060" rtl="0" fontAlgn="auto" hangingPunct="1">
              <a:lnSpc>
                <a:spcPct val="90000"/>
              </a:lnSpc>
              <a:spcBef>
                <a:spcPts val="600"/>
              </a:spcBef>
              <a:spcAft>
                <a:spcPts val="60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800000"/>
                </a:solidFill>
                <a:uFillTx/>
                <a:latin typeface="Times New Roman" pitchFamily="18"/>
                <a:ea typeface="標楷體" pitchFamily="65"/>
                <a:cs typeface="Times New Roman" pitchFamily="18"/>
              </a:rPr>
              <a:t>不予計列等級或不予計級分。</a:t>
            </a:r>
            <a:endParaRPr lang="en-US" sz="2800" b="0" i="0" u="none" strike="noStrike" kern="1200" cap="none" spc="0" baseline="0">
              <a:solidFill>
                <a:srgbClr val="800000"/>
              </a:solidFill>
              <a:uFillTx/>
              <a:latin typeface="Times New Roman" pitchFamily="18"/>
              <a:ea typeface="標楷體" pitchFamily="65"/>
              <a:cs typeface="Times New Roman" pitchFamily="18"/>
            </a:endParaRPr>
          </a:p>
        </p:txBody>
      </p:sp>
      <p:sp>
        <p:nvSpPr>
          <p:cNvPr id="10" name="標題 1">
            <a:extLst>
              <a:ext uri="{FF2B5EF4-FFF2-40B4-BE49-F238E27FC236}">
                <a16:creationId xmlns:a16="http://schemas.microsoft.com/office/drawing/2014/main" id="{ACCE5441-94AE-48D4-A3ED-DE74CAC493E1}"/>
              </a:ext>
            </a:extLst>
          </p:cNvPr>
          <p:cNvSpPr txBox="1">
            <a:spLocks noGrp="1"/>
          </p:cNvSpPr>
          <p:nvPr>
            <p:ph type="title"/>
          </p:nvPr>
        </p:nvSpPr>
        <p:spPr/>
        <p:txBody>
          <a:bodyPr anchorCtr="1"/>
          <a:lstStyle/>
          <a:p>
            <a:pPr lvl="0" algn="ctr"/>
            <a:r>
              <a:rPr lang="zh-TW" sz="4800" b="1">
                <a:latin typeface="標楷體" pitchFamily="65"/>
                <a:ea typeface="標楷體" pitchFamily="65"/>
              </a:rPr>
              <a:t>常見的違規事項</a:t>
            </a:r>
            <a:r>
              <a:rPr lang="en-US" sz="4800" b="1">
                <a:latin typeface="標楷體" pitchFamily="65"/>
                <a:ea typeface="標楷體" pitchFamily="65"/>
              </a:rPr>
              <a:t>(</a:t>
            </a:r>
            <a:r>
              <a:rPr lang="zh-TW" sz="4800" b="1">
                <a:latin typeface="標楷體" pitchFamily="65"/>
                <a:ea typeface="標楷體" pitchFamily="65"/>
              </a:rPr>
              <a:t>一</a:t>
            </a:r>
            <a:r>
              <a:rPr lang="en-US" sz="4800" b="1">
                <a:latin typeface="標楷體" pitchFamily="65"/>
                <a:ea typeface="標楷體" pitchFamily="65"/>
              </a:rPr>
              <a:t>)</a:t>
            </a:r>
            <a:endParaRPr lang="zh-TW" sz="4800" b="1">
              <a:latin typeface="標楷體" pitchFamily="65"/>
              <a:ea typeface="標楷體" pitchFamily="65"/>
            </a:endParaRPr>
          </a:p>
        </p:txBody>
      </p:sp>
      <p:sp>
        <p:nvSpPr>
          <p:cNvPr id="11" name="矩形 1">
            <a:extLst>
              <a:ext uri="{FF2B5EF4-FFF2-40B4-BE49-F238E27FC236}">
                <a16:creationId xmlns:a16="http://schemas.microsoft.com/office/drawing/2014/main" id="{802592C6-0A3B-4BFC-8E6D-009BD81076D3}"/>
              </a:ext>
            </a:extLst>
          </p:cNvPr>
          <p:cNvSpPr/>
          <p:nvPr/>
        </p:nvSpPr>
        <p:spPr>
          <a:xfrm>
            <a:off x="1307985" y="1168237"/>
            <a:ext cx="1904996" cy="664741"/>
          </a:xfrm>
          <a:prstGeom prst="rect">
            <a:avLst/>
          </a:prstGeom>
          <a:solidFill>
            <a:srgbClr val="2038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違規事項</a:t>
            </a:r>
          </a:p>
        </p:txBody>
      </p:sp>
      <p:sp>
        <p:nvSpPr>
          <p:cNvPr id="12" name="矩形 13">
            <a:extLst>
              <a:ext uri="{FF2B5EF4-FFF2-40B4-BE49-F238E27FC236}">
                <a16:creationId xmlns:a16="http://schemas.microsoft.com/office/drawing/2014/main" id="{1D6EBC01-07A5-490E-84E5-8DBA4AE95524}"/>
              </a:ext>
            </a:extLst>
          </p:cNvPr>
          <p:cNvSpPr/>
          <p:nvPr/>
        </p:nvSpPr>
        <p:spPr>
          <a:xfrm>
            <a:off x="1362273" y="1220906"/>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fade">
                                      <p:cBhvr>
                                        <p:cTn id="1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560">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E8B5B037-8FE6-46AF-87CC-2400E33AC1A6}"/>
              </a:ext>
            </a:extLst>
          </p:cNvPr>
          <p:cNvGrpSpPr/>
          <p:nvPr/>
        </p:nvGrpSpPr>
        <p:grpSpPr>
          <a:xfrm>
            <a:off x="1303193" y="4031955"/>
            <a:ext cx="9555297" cy="2245290"/>
            <a:chOff x="1303193" y="4031955"/>
            <a:chExt cx="9555297" cy="2245290"/>
          </a:xfrm>
        </p:grpSpPr>
        <p:sp>
          <p:nvSpPr>
            <p:cNvPr id="3" name="矩形 6">
              <a:extLst>
                <a:ext uri="{FF2B5EF4-FFF2-40B4-BE49-F238E27FC236}">
                  <a16:creationId xmlns:a16="http://schemas.microsoft.com/office/drawing/2014/main" id="{1CE8A453-9D5D-46E5-8F9F-12F708E8E93F}"/>
                </a:ext>
              </a:extLst>
            </p:cNvPr>
            <p:cNvSpPr/>
            <p:nvPr/>
          </p:nvSpPr>
          <p:spPr>
            <a:xfrm>
              <a:off x="1318491" y="4700354"/>
              <a:ext cx="9539999" cy="1576891"/>
            </a:xfrm>
            <a:prstGeom prst="rect">
              <a:avLst/>
            </a:prstGeom>
            <a:solidFill>
              <a:srgbClr val="FFE699">
                <a:alpha val="50000"/>
              </a:srgbClr>
            </a:solidFill>
            <a:ln w="25402" cap="flat">
              <a:solidFill>
                <a:srgbClr val="C55A1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4" name="矩形 12">
              <a:extLst>
                <a:ext uri="{FF2B5EF4-FFF2-40B4-BE49-F238E27FC236}">
                  <a16:creationId xmlns:a16="http://schemas.microsoft.com/office/drawing/2014/main" id="{7AC9E26E-29D5-408E-B5F5-8021F47E4F93}"/>
                </a:ext>
              </a:extLst>
            </p:cNvPr>
            <p:cNvSpPr/>
            <p:nvPr/>
          </p:nvSpPr>
          <p:spPr>
            <a:xfrm>
              <a:off x="1303193" y="4031955"/>
              <a:ext cx="1904996" cy="664741"/>
            </a:xfrm>
            <a:prstGeom prst="rect">
              <a:avLst/>
            </a:prstGeom>
            <a:solidFill>
              <a:srgbClr val="C55A1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處理方式</a:t>
              </a:r>
            </a:p>
          </p:txBody>
        </p:sp>
        <p:sp>
          <p:nvSpPr>
            <p:cNvPr id="5" name="矩形 14">
              <a:extLst>
                <a:ext uri="{FF2B5EF4-FFF2-40B4-BE49-F238E27FC236}">
                  <a16:creationId xmlns:a16="http://schemas.microsoft.com/office/drawing/2014/main" id="{723A6755-B06B-4449-8AAC-D6537007B786}"/>
                </a:ext>
              </a:extLst>
            </p:cNvPr>
            <p:cNvSpPr/>
            <p:nvPr/>
          </p:nvSpPr>
          <p:spPr>
            <a:xfrm>
              <a:off x="1346454" y="4095643"/>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10">
              <a:extLst>
                <a:ext uri="{FF2B5EF4-FFF2-40B4-BE49-F238E27FC236}">
                  <a16:creationId xmlns:a16="http://schemas.microsoft.com/office/drawing/2014/main" id="{34C30A9B-BDF9-40E1-B460-17AE60F5B667}"/>
                </a:ext>
              </a:extLst>
            </p:cNvPr>
            <p:cNvSpPr/>
            <p:nvPr/>
          </p:nvSpPr>
          <p:spPr>
            <a:xfrm>
              <a:off x="7705283" y="5915153"/>
              <a:ext cx="3084947" cy="28773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Calibri"/>
                  <a:ea typeface="新細明體" pitchFamily="18"/>
                </a:rPr>
                <a:t>此處提供</a:t>
              </a:r>
              <a:r>
                <a:rPr lang="en-US" sz="1800" b="0" i="0" u="none" strike="noStrike" kern="1200" cap="none" spc="0" baseline="0">
                  <a:solidFill>
                    <a:srgbClr val="000000"/>
                  </a:solidFill>
                  <a:uFillTx/>
                  <a:latin typeface="Calibri"/>
                  <a:ea typeface="新細明體" pitchFamily="18"/>
                </a:rPr>
                <a:t>113</a:t>
              </a:r>
              <a:r>
                <a:rPr lang="zh-TW" sz="1800" b="0" i="0" u="none" strike="noStrike" kern="1200" cap="none" spc="0" baseline="0">
                  <a:solidFill>
                    <a:srgbClr val="000000"/>
                  </a:solidFill>
                  <a:uFillTx/>
                  <a:latin typeface="Calibri"/>
                  <a:ea typeface="新細明體" pitchFamily="18"/>
                </a:rPr>
                <a:t>年簡章規範供參</a:t>
              </a:r>
            </a:p>
          </p:txBody>
        </p:sp>
      </p:grpSp>
      <p:sp>
        <p:nvSpPr>
          <p:cNvPr id="7" name="矩形 7">
            <a:extLst>
              <a:ext uri="{FF2B5EF4-FFF2-40B4-BE49-F238E27FC236}">
                <a16:creationId xmlns:a16="http://schemas.microsoft.com/office/drawing/2014/main" id="{F62FA5FC-8E0F-4E6C-B40F-515B57D326A1}"/>
              </a:ext>
            </a:extLst>
          </p:cNvPr>
          <p:cNvSpPr/>
          <p:nvPr/>
        </p:nvSpPr>
        <p:spPr>
          <a:xfrm>
            <a:off x="1318491" y="1832978"/>
            <a:ext cx="9539999" cy="1982272"/>
          </a:xfrm>
          <a:prstGeom prst="rect">
            <a:avLst/>
          </a:prstGeom>
          <a:solidFill>
            <a:srgbClr val="9DC3E6">
              <a:alpha val="50000"/>
            </a:srgbClr>
          </a:solidFill>
          <a:ln w="25402"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投影片編號版面配置區 1">
            <a:extLst>
              <a:ext uri="{FF2B5EF4-FFF2-40B4-BE49-F238E27FC236}">
                <a16:creationId xmlns:a16="http://schemas.microsoft.com/office/drawing/2014/main" id="{124121F5-0CE4-44AE-84B7-E008CE55F3B4}"/>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D0C00A-A528-4B3B-89A9-A7C8F9F8E386}" type="slidenum">
              <a:t>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9" name="內容版面配置區 2">
            <a:extLst>
              <a:ext uri="{FF2B5EF4-FFF2-40B4-BE49-F238E27FC236}">
                <a16:creationId xmlns:a16="http://schemas.microsoft.com/office/drawing/2014/main" id="{5FD33EA1-1600-4656-BFD6-36462F9B939C}"/>
              </a:ext>
            </a:extLst>
          </p:cNvPr>
          <p:cNvSpPr txBox="1"/>
          <p:nvPr/>
        </p:nvSpPr>
        <p:spPr>
          <a:xfrm>
            <a:off x="1401766" y="1986451"/>
            <a:ext cx="9471739" cy="4197297"/>
          </a:xfrm>
          <a:prstGeom prst="rect">
            <a:avLst/>
          </a:prstGeom>
          <a:noFill/>
          <a:ln cap="flat">
            <a:noFill/>
          </a:ln>
        </p:spPr>
        <p:txBody>
          <a:bodyPr vert="horz" wrap="square" lIns="91440" tIns="45720" rIns="91440" bIns="45720" anchor="t" anchorCtr="0" compatLnSpc="1">
            <a:normAutofit/>
          </a:bodyPr>
          <a:lstStyle/>
          <a:p>
            <a:pPr marL="228600" marR="0" lvl="0" indent="-228600" algn="l" defTabSz="881060" rtl="0" fontAlgn="auto" hangingPunct="1">
              <a:lnSpc>
                <a:spcPct val="90000"/>
              </a:lnSpc>
              <a:spcBef>
                <a:spcPts val="48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於非考試期間作答。</a:t>
            </a: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提前翻開試題本或提前書寫、畫記、作答。</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考試結束鐘聲響起後仍逾時作答。</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0" marR="0" lvl="0" indent="0" algn="l" defTabSz="881060" rtl="0" fontAlgn="auto" hangingPunct="1">
              <a:lnSpc>
                <a:spcPct val="90000"/>
              </a:lnSpc>
              <a:spcBef>
                <a:spcPts val="2400"/>
              </a:spcBef>
              <a:spcAft>
                <a:spcPts val="360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987423" marR="0" lvl="0" indent="-357192" algn="l" defTabSz="881060" rtl="0" fontAlgn="auto" hangingPunct="1">
              <a:lnSpc>
                <a:spcPct val="90000"/>
              </a:lnSpc>
              <a:spcBef>
                <a:spcPts val="600"/>
              </a:spcBef>
              <a:spcAft>
                <a:spcPts val="60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800000"/>
                </a:solidFill>
                <a:uFillTx/>
                <a:latin typeface="Times New Roman" pitchFamily="18"/>
                <a:ea typeface="標楷體" pitchFamily="65"/>
                <a:cs typeface="Times New Roman" pitchFamily="18"/>
              </a:rPr>
              <a:t>制止一次後停止：記違規</a:t>
            </a:r>
            <a:r>
              <a:rPr lang="en-US" sz="2800" b="0" i="0" u="none" strike="noStrike" kern="1200" cap="none" spc="0" baseline="0">
                <a:solidFill>
                  <a:srgbClr val="800000"/>
                </a:solidFill>
                <a:uFillTx/>
                <a:latin typeface="Times New Roman" pitchFamily="18"/>
                <a:ea typeface="標楷體" pitchFamily="65"/>
                <a:cs typeface="Times New Roman" pitchFamily="18"/>
              </a:rPr>
              <a:t> 2 </a:t>
            </a:r>
            <a:r>
              <a:rPr lang="zh-TW" sz="2800" b="0" i="0" u="none" strike="noStrike" kern="1200" cap="none" spc="0" baseline="0">
                <a:solidFill>
                  <a:srgbClr val="800000"/>
                </a:solidFill>
                <a:uFillTx/>
                <a:latin typeface="Times New Roman" pitchFamily="18"/>
                <a:ea typeface="標楷體" pitchFamily="65"/>
                <a:cs typeface="Times New Roman" pitchFamily="18"/>
              </a:rPr>
              <a:t>點或扣一級分。</a:t>
            </a:r>
            <a:endParaRPr lang="en-US" sz="2800" b="0" i="0" u="none" strike="noStrike" kern="1200" cap="none" spc="0" baseline="0">
              <a:solidFill>
                <a:srgbClr val="800000"/>
              </a:solidFill>
              <a:uFillTx/>
              <a:latin typeface="Times New Roman" pitchFamily="18"/>
              <a:ea typeface="標楷體" pitchFamily="65"/>
              <a:cs typeface="Times New Roman" pitchFamily="18"/>
            </a:endParaRPr>
          </a:p>
          <a:p>
            <a:pPr marL="987423" marR="0" lvl="0" indent="-357192" algn="l" defTabSz="881060" rtl="0" fontAlgn="auto" hangingPunct="1">
              <a:lnSpc>
                <a:spcPct val="90000"/>
              </a:lnSpc>
              <a:spcBef>
                <a:spcPts val="600"/>
              </a:spcBef>
              <a:spcAft>
                <a:spcPts val="60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800000"/>
                </a:solidFill>
                <a:uFillTx/>
                <a:latin typeface="Times New Roman" pitchFamily="18"/>
                <a:ea typeface="標楷體" pitchFamily="65"/>
                <a:cs typeface="Times New Roman" pitchFamily="18"/>
              </a:rPr>
              <a:t>制止一次後仍不從：不予計列等級或不予計級分。</a:t>
            </a: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10" name="標題 1">
            <a:extLst>
              <a:ext uri="{FF2B5EF4-FFF2-40B4-BE49-F238E27FC236}">
                <a16:creationId xmlns:a16="http://schemas.microsoft.com/office/drawing/2014/main" id="{A13459D8-D7C8-4616-957D-DEA014717224}"/>
              </a:ext>
            </a:extLst>
          </p:cNvPr>
          <p:cNvSpPr txBox="1">
            <a:spLocks noGrp="1"/>
          </p:cNvSpPr>
          <p:nvPr>
            <p:ph type="title"/>
          </p:nvPr>
        </p:nvSpPr>
        <p:spPr/>
        <p:txBody>
          <a:bodyPr anchorCtr="1"/>
          <a:lstStyle/>
          <a:p>
            <a:pPr lvl="0" algn="ctr"/>
            <a:r>
              <a:rPr lang="zh-TW" sz="4800" b="1">
                <a:latin typeface="標楷體" pitchFamily="65"/>
                <a:ea typeface="標楷體" pitchFamily="65"/>
              </a:rPr>
              <a:t>常見的違規事項</a:t>
            </a:r>
            <a:r>
              <a:rPr lang="en-US" sz="4800" b="1">
                <a:latin typeface="標楷體" pitchFamily="65"/>
                <a:ea typeface="標楷體" pitchFamily="65"/>
              </a:rPr>
              <a:t>(</a:t>
            </a:r>
            <a:r>
              <a:rPr lang="zh-TW" sz="4800" b="1">
                <a:latin typeface="標楷體" pitchFamily="65"/>
                <a:ea typeface="標楷體" pitchFamily="65"/>
              </a:rPr>
              <a:t>二</a:t>
            </a:r>
            <a:r>
              <a:rPr lang="en-US" sz="4800" b="1">
                <a:latin typeface="標楷體" pitchFamily="65"/>
                <a:ea typeface="標楷體" pitchFamily="65"/>
              </a:rPr>
              <a:t>)</a:t>
            </a:r>
            <a:endParaRPr lang="zh-TW" sz="4800" b="1">
              <a:latin typeface="標楷體" pitchFamily="65"/>
              <a:ea typeface="標楷體" pitchFamily="65"/>
            </a:endParaRPr>
          </a:p>
        </p:txBody>
      </p:sp>
      <p:sp>
        <p:nvSpPr>
          <p:cNvPr id="11" name="矩形 11">
            <a:extLst>
              <a:ext uri="{FF2B5EF4-FFF2-40B4-BE49-F238E27FC236}">
                <a16:creationId xmlns:a16="http://schemas.microsoft.com/office/drawing/2014/main" id="{7C03DD60-7DAA-44DB-9DC7-3F8BD6C07797}"/>
              </a:ext>
            </a:extLst>
          </p:cNvPr>
          <p:cNvSpPr/>
          <p:nvPr/>
        </p:nvSpPr>
        <p:spPr>
          <a:xfrm>
            <a:off x="1307985" y="1168237"/>
            <a:ext cx="1904996" cy="664741"/>
          </a:xfrm>
          <a:prstGeom prst="rect">
            <a:avLst/>
          </a:prstGeom>
          <a:solidFill>
            <a:srgbClr val="2038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違規事項</a:t>
            </a:r>
          </a:p>
        </p:txBody>
      </p:sp>
      <p:sp>
        <p:nvSpPr>
          <p:cNvPr id="12" name="矩形 13">
            <a:extLst>
              <a:ext uri="{FF2B5EF4-FFF2-40B4-BE49-F238E27FC236}">
                <a16:creationId xmlns:a16="http://schemas.microsoft.com/office/drawing/2014/main" id="{A927F5A2-52FA-4457-925D-BEFFF5CF8161}"/>
              </a:ext>
            </a:extLst>
          </p:cNvPr>
          <p:cNvSpPr/>
          <p:nvPr/>
        </p:nvSpPr>
        <p:spPr>
          <a:xfrm>
            <a:off x="1362273" y="1220906"/>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圓角矩形 6">
            <a:extLst>
              <a:ext uri="{FF2B5EF4-FFF2-40B4-BE49-F238E27FC236}">
                <a16:creationId xmlns:a16="http://schemas.microsoft.com/office/drawing/2014/main" id="{8B3661A8-5EA4-431F-A518-88D211123770}"/>
              </a:ext>
            </a:extLst>
          </p:cNvPr>
          <p:cNvSpPr/>
          <p:nvPr/>
        </p:nvSpPr>
        <p:spPr>
          <a:xfrm>
            <a:off x="6813880" y="1439402"/>
            <a:ext cx="2541876" cy="7871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包括於試題本填寫准考證末兩碼。</a:t>
            </a:r>
          </a:p>
        </p:txBody>
      </p:sp>
      <p:pic>
        <p:nvPicPr>
          <p:cNvPr id="14" name="圖片 8">
            <a:extLst>
              <a:ext uri="{FF2B5EF4-FFF2-40B4-BE49-F238E27FC236}">
                <a16:creationId xmlns:a16="http://schemas.microsoft.com/office/drawing/2014/main" id="{6F48FAF9-2630-4C2A-B6E7-F3C432D444DA}"/>
              </a:ext>
            </a:extLst>
          </p:cNvPr>
          <p:cNvPicPr>
            <a:picLocks noChangeAspect="1"/>
          </p:cNvPicPr>
          <p:nvPr/>
        </p:nvPicPr>
        <p:blipFill>
          <a:blip r:embed="rId3"/>
          <a:stretch>
            <a:fillRect/>
          </a:stretch>
        </p:blipFill>
        <p:spPr>
          <a:xfrm rot="9593892">
            <a:off x="6294418" y="2187464"/>
            <a:ext cx="560947" cy="385126"/>
          </a:xfrm>
          <a:prstGeom prst="rect">
            <a:avLst/>
          </a:prstGeom>
          <a:noFill/>
          <a:ln cap="flat">
            <a:noFill/>
          </a:ln>
        </p:spPr>
      </p:pic>
      <p:pic>
        <p:nvPicPr>
          <p:cNvPr id="15" name="圖片 17">
            <a:extLst>
              <a:ext uri="{FF2B5EF4-FFF2-40B4-BE49-F238E27FC236}">
                <a16:creationId xmlns:a16="http://schemas.microsoft.com/office/drawing/2014/main" id="{5D913A31-996B-4813-943E-145AF3D5E746}"/>
              </a:ext>
            </a:extLst>
          </p:cNvPr>
          <p:cNvPicPr>
            <a:picLocks noChangeAspect="1"/>
          </p:cNvPicPr>
          <p:nvPr/>
        </p:nvPicPr>
        <p:blipFill>
          <a:blip r:embed="rId4"/>
          <a:stretch>
            <a:fillRect/>
          </a:stretch>
        </p:blipFill>
        <p:spPr>
          <a:xfrm rot="10799991">
            <a:off x="4582680" y="3078656"/>
            <a:ext cx="798947" cy="55773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566">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B1B15138-EF66-4EB7-A2D7-1D037721C26C}"/>
              </a:ext>
            </a:extLst>
          </p:cNvPr>
          <p:cNvPicPr>
            <a:picLocks noChangeAspect="1"/>
          </p:cNvPicPr>
          <p:nvPr/>
        </p:nvPicPr>
        <p:blipFill>
          <a:blip r:embed="rId2"/>
          <a:stretch>
            <a:fillRect/>
          </a:stretch>
        </p:blipFill>
        <p:spPr>
          <a:xfrm>
            <a:off x="3639" y="0"/>
            <a:ext cx="4966792" cy="6858000"/>
          </a:xfrm>
          <a:prstGeom prst="rect">
            <a:avLst/>
          </a:prstGeom>
          <a:noFill/>
          <a:ln cap="flat">
            <a:noFill/>
          </a:ln>
        </p:spPr>
      </p:pic>
      <p:pic>
        <p:nvPicPr>
          <p:cNvPr id="3" name="圖片 4">
            <a:extLst>
              <a:ext uri="{FF2B5EF4-FFF2-40B4-BE49-F238E27FC236}">
                <a16:creationId xmlns:a16="http://schemas.microsoft.com/office/drawing/2014/main" id="{D91594D1-2727-4C7E-8A32-2AFCCAFADCFA}"/>
              </a:ext>
            </a:extLst>
          </p:cNvPr>
          <p:cNvPicPr>
            <a:picLocks noChangeAspect="1"/>
          </p:cNvPicPr>
          <p:nvPr/>
        </p:nvPicPr>
        <p:blipFill>
          <a:blip r:embed="rId3"/>
          <a:srcRect l="23990" t="15887" r="9227" b="15895"/>
          <a:stretch>
            <a:fillRect/>
          </a:stretch>
        </p:blipFill>
        <p:spPr>
          <a:xfrm>
            <a:off x="4776276" y="2091452"/>
            <a:ext cx="7245760" cy="4163436"/>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559">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0C4855A0-B8E9-499F-8C19-93506C2D665A}"/>
              </a:ext>
            </a:extLst>
          </p:cNvPr>
          <p:cNvGrpSpPr/>
          <p:nvPr/>
        </p:nvGrpSpPr>
        <p:grpSpPr>
          <a:xfrm>
            <a:off x="1303193" y="4032348"/>
            <a:ext cx="9555297" cy="2237427"/>
            <a:chOff x="1303193" y="4032348"/>
            <a:chExt cx="9555297" cy="2237427"/>
          </a:xfrm>
        </p:grpSpPr>
        <p:sp>
          <p:nvSpPr>
            <p:cNvPr id="3" name="矩形 6">
              <a:extLst>
                <a:ext uri="{FF2B5EF4-FFF2-40B4-BE49-F238E27FC236}">
                  <a16:creationId xmlns:a16="http://schemas.microsoft.com/office/drawing/2014/main" id="{6854501B-D51D-4844-9DC6-962DF8739632}"/>
                </a:ext>
              </a:extLst>
            </p:cNvPr>
            <p:cNvSpPr/>
            <p:nvPr/>
          </p:nvSpPr>
          <p:spPr>
            <a:xfrm>
              <a:off x="1318491" y="4701067"/>
              <a:ext cx="9539999" cy="1568708"/>
            </a:xfrm>
            <a:prstGeom prst="rect">
              <a:avLst/>
            </a:prstGeom>
            <a:solidFill>
              <a:srgbClr val="FFE699">
                <a:alpha val="50000"/>
              </a:srgbClr>
            </a:solidFill>
            <a:ln w="25402" cap="flat">
              <a:solidFill>
                <a:srgbClr val="C55A1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4" name="矩形 11">
              <a:extLst>
                <a:ext uri="{FF2B5EF4-FFF2-40B4-BE49-F238E27FC236}">
                  <a16:creationId xmlns:a16="http://schemas.microsoft.com/office/drawing/2014/main" id="{B7890963-3CFA-4D5F-9FC2-AD214AEBE766}"/>
                </a:ext>
              </a:extLst>
            </p:cNvPr>
            <p:cNvSpPr/>
            <p:nvPr/>
          </p:nvSpPr>
          <p:spPr>
            <a:xfrm>
              <a:off x="1303193" y="4032348"/>
              <a:ext cx="1904996" cy="664741"/>
            </a:xfrm>
            <a:prstGeom prst="rect">
              <a:avLst/>
            </a:prstGeom>
            <a:solidFill>
              <a:srgbClr val="C55A1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處理方式</a:t>
              </a:r>
            </a:p>
          </p:txBody>
        </p:sp>
        <p:sp>
          <p:nvSpPr>
            <p:cNvPr id="5" name="矩形 13">
              <a:extLst>
                <a:ext uri="{FF2B5EF4-FFF2-40B4-BE49-F238E27FC236}">
                  <a16:creationId xmlns:a16="http://schemas.microsoft.com/office/drawing/2014/main" id="{17558EED-ED7F-4D84-805F-77B3F0EEDFCF}"/>
                </a:ext>
              </a:extLst>
            </p:cNvPr>
            <p:cNvSpPr/>
            <p:nvPr/>
          </p:nvSpPr>
          <p:spPr>
            <a:xfrm>
              <a:off x="1361989" y="4085722"/>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14">
              <a:extLst>
                <a:ext uri="{FF2B5EF4-FFF2-40B4-BE49-F238E27FC236}">
                  <a16:creationId xmlns:a16="http://schemas.microsoft.com/office/drawing/2014/main" id="{7EF359B1-9BB8-4A50-9260-EA5FE82189AB}"/>
                </a:ext>
              </a:extLst>
            </p:cNvPr>
            <p:cNvSpPr/>
            <p:nvPr/>
          </p:nvSpPr>
          <p:spPr>
            <a:xfrm>
              <a:off x="7742380" y="5907563"/>
              <a:ext cx="3084947" cy="28773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Calibri"/>
                  <a:ea typeface="新細明體" pitchFamily="18"/>
                </a:rPr>
                <a:t>此處提供</a:t>
              </a:r>
              <a:r>
                <a:rPr lang="en-US" sz="1800" b="0" i="0" u="none" strike="noStrike" kern="1200" cap="none" spc="0" baseline="0">
                  <a:solidFill>
                    <a:srgbClr val="000000"/>
                  </a:solidFill>
                  <a:uFillTx/>
                  <a:latin typeface="Calibri"/>
                  <a:ea typeface="新細明體" pitchFamily="18"/>
                </a:rPr>
                <a:t>113</a:t>
              </a:r>
              <a:r>
                <a:rPr lang="zh-TW" sz="1800" b="0" i="0" u="none" strike="noStrike" kern="1200" cap="none" spc="0" baseline="0">
                  <a:solidFill>
                    <a:srgbClr val="000000"/>
                  </a:solidFill>
                  <a:uFillTx/>
                  <a:latin typeface="Calibri"/>
                  <a:ea typeface="新細明體" pitchFamily="18"/>
                </a:rPr>
                <a:t>年簡章規範供參</a:t>
              </a:r>
            </a:p>
          </p:txBody>
        </p:sp>
      </p:grpSp>
      <p:sp>
        <p:nvSpPr>
          <p:cNvPr id="7" name="矩形 7">
            <a:extLst>
              <a:ext uri="{FF2B5EF4-FFF2-40B4-BE49-F238E27FC236}">
                <a16:creationId xmlns:a16="http://schemas.microsoft.com/office/drawing/2014/main" id="{2DE4CEB8-ECE2-4B9E-A209-BB96A375FFFA}"/>
              </a:ext>
            </a:extLst>
          </p:cNvPr>
          <p:cNvSpPr/>
          <p:nvPr/>
        </p:nvSpPr>
        <p:spPr>
          <a:xfrm>
            <a:off x="1318491" y="1607771"/>
            <a:ext cx="9539999" cy="2297585"/>
          </a:xfrm>
          <a:prstGeom prst="rect">
            <a:avLst/>
          </a:prstGeom>
          <a:solidFill>
            <a:srgbClr val="9DC3E6">
              <a:alpha val="50000"/>
            </a:srgbClr>
          </a:solidFill>
          <a:ln w="25402"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投影片編號版面配置區 1">
            <a:extLst>
              <a:ext uri="{FF2B5EF4-FFF2-40B4-BE49-F238E27FC236}">
                <a16:creationId xmlns:a16="http://schemas.microsoft.com/office/drawing/2014/main" id="{5DE483B2-DBAC-4DB5-B592-045B16264675}"/>
              </a:ext>
            </a:extLst>
          </p:cNvPr>
          <p:cNvSpPr txBox="1"/>
          <p:nvPr/>
        </p:nvSpPr>
        <p:spPr>
          <a:xfrm>
            <a:off x="11728121" y="6383783"/>
            <a:ext cx="525523" cy="398660"/>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807636A-21EE-4568-96EF-0F5966841851}" type="slidenum">
              <a:t>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9" name="內容版面配置區 2">
            <a:extLst>
              <a:ext uri="{FF2B5EF4-FFF2-40B4-BE49-F238E27FC236}">
                <a16:creationId xmlns:a16="http://schemas.microsoft.com/office/drawing/2014/main" id="{B148533E-45A6-4EF9-BFBC-A9899B5F359A}"/>
              </a:ext>
            </a:extLst>
          </p:cNvPr>
          <p:cNvSpPr txBox="1"/>
          <p:nvPr/>
        </p:nvSpPr>
        <p:spPr>
          <a:xfrm>
            <a:off x="1355588" y="1704322"/>
            <a:ext cx="9471739" cy="4424534"/>
          </a:xfrm>
          <a:prstGeom prst="rect">
            <a:avLst/>
          </a:prstGeom>
          <a:noFill/>
          <a:ln cap="flat">
            <a:noFill/>
          </a:ln>
        </p:spPr>
        <p:txBody>
          <a:bodyPr vert="horz" wrap="square" lIns="91440" tIns="45720" rIns="91440" bIns="45720" anchor="t" anchorCtr="0" compatLnSpc="1">
            <a:normAutofit/>
          </a:bodyPr>
          <a:lstStyle/>
          <a:p>
            <a:pPr marL="268284" marR="0" lvl="0" indent="-268284" algn="l" defTabSz="881060" rtl="0" fontAlgn="auto" hangingPunct="1">
              <a:lnSpc>
                <a:spcPct val="90000"/>
              </a:lnSpc>
              <a:spcBef>
                <a:spcPts val="24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攜帶或使用非應試用品。</a:t>
            </a: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妨害考試公平之用品。</a:t>
            </a:r>
            <a:r>
              <a:rPr lang="en-US" sz="2000" b="0" i="0" u="none" strike="noStrike" kern="1200" cap="none" spc="0" baseline="0">
                <a:solidFill>
                  <a:srgbClr val="203864"/>
                </a:solidFill>
                <a:uFillTx/>
                <a:latin typeface="Times New Roman" pitchFamily="18"/>
                <a:ea typeface="標楷體" pitchFamily="65"/>
                <a:cs typeface="Times New Roman" pitchFamily="18"/>
              </a:rPr>
              <a:t>(</a:t>
            </a:r>
            <a:r>
              <a:rPr lang="zh-TW" sz="2000" b="0" i="0" u="none" strike="noStrike" kern="1200" cap="none" spc="0" baseline="0">
                <a:solidFill>
                  <a:srgbClr val="203864"/>
                </a:solidFill>
                <a:uFillTx/>
                <a:latin typeface="Times New Roman" pitchFamily="18"/>
                <a:ea typeface="標楷體" pitchFamily="65"/>
                <a:cs typeface="Times New Roman" pitchFamily="18"/>
              </a:rPr>
              <a:t>無論是否使用</a:t>
            </a:r>
            <a:r>
              <a:rPr lang="en-US" sz="2000" b="0" i="0" u="none" strike="noStrike" kern="1200" cap="none" spc="0" baseline="0">
                <a:solidFill>
                  <a:srgbClr val="203864"/>
                </a:solidFill>
                <a:uFillTx/>
                <a:latin typeface="Times New Roman" pitchFamily="18"/>
                <a:ea typeface="標楷體" pitchFamily="65"/>
                <a:cs typeface="Times New Roman" pitchFamily="18"/>
              </a:rPr>
              <a:t>)</a:t>
            </a: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具有傳輸、通訊、錄影、照相、計算功能或發出聲響之用品。</a:t>
            </a:r>
            <a:r>
              <a:rPr lang="en-US" sz="2000" b="0" i="0" u="none" strike="noStrike" kern="1200" cap="none" spc="0" baseline="0">
                <a:solidFill>
                  <a:srgbClr val="203864"/>
                </a:solidFill>
                <a:uFillTx/>
                <a:latin typeface="Times New Roman" pitchFamily="18"/>
                <a:ea typeface="標楷體" pitchFamily="65"/>
                <a:cs typeface="Times New Roman" pitchFamily="18"/>
              </a:rPr>
              <a:t>(</a:t>
            </a:r>
            <a:r>
              <a:rPr lang="zh-TW" sz="2000" b="0" i="0" u="none" strike="noStrike" kern="1200" cap="none" spc="0" baseline="0">
                <a:solidFill>
                  <a:srgbClr val="203864"/>
                </a:solidFill>
                <a:uFillTx/>
                <a:latin typeface="Times New Roman" pitchFamily="18"/>
                <a:ea typeface="標楷體" pitchFamily="65"/>
                <a:cs typeface="Times New Roman" pitchFamily="18"/>
              </a:rPr>
              <a:t>無論是否使用或發出聲響</a:t>
            </a:r>
            <a:r>
              <a:rPr lang="en-US" sz="2000" b="0" i="0" u="none" strike="noStrike" kern="1200" cap="none" spc="0" baseline="0">
                <a:solidFill>
                  <a:srgbClr val="203864"/>
                </a:solidFill>
                <a:uFillTx/>
                <a:latin typeface="Times New Roman" pitchFamily="18"/>
                <a:ea typeface="標楷體" pitchFamily="65"/>
                <a:cs typeface="Times New Roman" pitchFamily="18"/>
              </a:rPr>
              <a:t>)</a:t>
            </a:r>
          </a:p>
          <a:p>
            <a:pPr marL="720720" marR="0" lvl="0" indent="0" algn="l" defTabSz="881060" rtl="0" fontAlgn="auto" hangingPunct="1">
              <a:lnSpc>
                <a:spcPct val="90000"/>
              </a:lnSpc>
              <a:spcBef>
                <a:spcPts val="600"/>
              </a:spcBef>
              <a:spcAft>
                <a:spcPts val="60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720720" marR="0" lvl="0" indent="0" algn="l" defTabSz="881060" rtl="0" fontAlgn="auto" hangingPunct="1">
              <a:lnSpc>
                <a:spcPct val="90000"/>
              </a:lnSpc>
              <a:spcBef>
                <a:spcPts val="600"/>
              </a:spcBef>
              <a:spcAft>
                <a:spcPts val="60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987423" marR="0" lvl="0" indent="-357192" algn="l" defTabSz="881060" rtl="0" fontAlgn="auto" hangingPunct="1">
              <a:lnSpc>
                <a:spcPct val="90000"/>
              </a:lnSpc>
              <a:spcBef>
                <a:spcPts val="1200"/>
              </a:spcBef>
              <a:spcAft>
                <a:spcPts val="60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800000"/>
                </a:solidFill>
                <a:uFillTx/>
                <a:latin typeface="Times New Roman" pitchFamily="18"/>
                <a:ea typeface="標楷體" pitchFamily="65"/>
                <a:cs typeface="Times New Roman" pitchFamily="18"/>
              </a:rPr>
              <a:t>未涉及舞弊：記違規</a:t>
            </a:r>
            <a:r>
              <a:rPr lang="en-US" sz="2800" b="0" i="0" u="none" strike="noStrike" kern="1200" cap="none" spc="0" baseline="0">
                <a:solidFill>
                  <a:srgbClr val="800000"/>
                </a:solidFill>
                <a:uFillTx/>
                <a:latin typeface="Times New Roman" pitchFamily="18"/>
                <a:ea typeface="標楷體" pitchFamily="65"/>
                <a:cs typeface="Times New Roman" pitchFamily="18"/>
              </a:rPr>
              <a:t> 2 </a:t>
            </a:r>
            <a:r>
              <a:rPr lang="zh-TW" sz="2800" b="0" i="0" u="none" strike="noStrike" kern="1200" cap="none" spc="0" baseline="0">
                <a:solidFill>
                  <a:srgbClr val="800000"/>
                </a:solidFill>
                <a:uFillTx/>
                <a:latin typeface="Times New Roman" pitchFamily="18"/>
                <a:ea typeface="標楷體" pitchFamily="65"/>
                <a:cs typeface="Times New Roman" pitchFamily="18"/>
              </a:rPr>
              <a:t>點或扣一級分。</a:t>
            </a:r>
            <a:endParaRPr lang="en-US" sz="2800" b="0" i="0" u="none" strike="noStrike" kern="1200" cap="none" spc="0" baseline="0">
              <a:solidFill>
                <a:srgbClr val="800000"/>
              </a:solidFill>
              <a:uFillTx/>
              <a:latin typeface="Times New Roman" pitchFamily="18"/>
              <a:ea typeface="標楷體" pitchFamily="65"/>
              <a:cs typeface="Times New Roman" pitchFamily="18"/>
            </a:endParaRPr>
          </a:p>
          <a:p>
            <a:pPr marL="987423" marR="0" lvl="0" indent="-357192" algn="l" defTabSz="881060" rtl="0" fontAlgn="auto" hangingPunct="1">
              <a:lnSpc>
                <a:spcPct val="90000"/>
              </a:lnSpc>
              <a:spcBef>
                <a:spcPts val="600"/>
              </a:spcBef>
              <a:spcAft>
                <a:spcPts val="60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800000"/>
                </a:solidFill>
                <a:uFillTx/>
                <a:latin typeface="Times New Roman" pitchFamily="18"/>
                <a:ea typeface="標楷體" pitchFamily="65"/>
                <a:cs typeface="Times New Roman" pitchFamily="18"/>
              </a:rPr>
              <a:t>涉及舞弊：不予計列等級或不予計級分。</a:t>
            </a:r>
          </a:p>
          <a:p>
            <a:pPr marL="720720" marR="0" lvl="0" indent="0" algn="l" defTabSz="881060" rtl="0" fontAlgn="auto" hangingPunct="1">
              <a:lnSpc>
                <a:spcPct val="90000"/>
              </a:lnSpc>
              <a:spcBef>
                <a:spcPts val="600"/>
              </a:spcBef>
              <a:spcAft>
                <a:spcPts val="60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10" name="標題 1">
            <a:extLst>
              <a:ext uri="{FF2B5EF4-FFF2-40B4-BE49-F238E27FC236}">
                <a16:creationId xmlns:a16="http://schemas.microsoft.com/office/drawing/2014/main" id="{83B37A16-65C3-44BC-A649-E48CBFBA948E}"/>
              </a:ext>
            </a:extLst>
          </p:cNvPr>
          <p:cNvSpPr txBox="1">
            <a:spLocks noGrp="1"/>
          </p:cNvSpPr>
          <p:nvPr>
            <p:ph type="title"/>
          </p:nvPr>
        </p:nvSpPr>
        <p:spPr/>
        <p:txBody>
          <a:bodyPr anchorCtr="1"/>
          <a:lstStyle/>
          <a:p>
            <a:pPr lvl="0" algn="ctr"/>
            <a:r>
              <a:rPr lang="zh-TW" sz="4800" b="1">
                <a:latin typeface="標楷體" pitchFamily="65"/>
                <a:ea typeface="標楷體" pitchFamily="65"/>
              </a:rPr>
              <a:t>常見的違規事項</a:t>
            </a:r>
            <a:r>
              <a:rPr lang="en-US" sz="4800" b="1">
                <a:latin typeface="標楷體" pitchFamily="65"/>
                <a:ea typeface="標楷體" pitchFamily="65"/>
              </a:rPr>
              <a:t>(</a:t>
            </a:r>
            <a:r>
              <a:rPr lang="zh-TW" sz="4800" b="1">
                <a:latin typeface="標楷體" pitchFamily="65"/>
                <a:ea typeface="標楷體" pitchFamily="65"/>
              </a:rPr>
              <a:t>三</a:t>
            </a:r>
            <a:r>
              <a:rPr lang="en-US" sz="4800" b="1">
                <a:latin typeface="標楷體" pitchFamily="65"/>
                <a:ea typeface="標楷體" pitchFamily="65"/>
              </a:rPr>
              <a:t>)</a:t>
            </a:r>
            <a:endParaRPr lang="zh-TW" sz="4800" b="1">
              <a:latin typeface="標楷體" pitchFamily="65"/>
              <a:ea typeface="標楷體" pitchFamily="65"/>
            </a:endParaRPr>
          </a:p>
        </p:txBody>
      </p:sp>
      <p:sp>
        <p:nvSpPr>
          <p:cNvPr id="11" name="矩形 10">
            <a:extLst>
              <a:ext uri="{FF2B5EF4-FFF2-40B4-BE49-F238E27FC236}">
                <a16:creationId xmlns:a16="http://schemas.microsoft.com/office/drawing/2014/main" id="{9B694675-88F9-493C-80A1-2BB8940E7E52}"/>
              </a:ext>
            </a:extLst>
          </p:cNvPr>
          <p:cNvSpPr/>
          <p:nvPr/>
        </p:nvSpPr>
        <p:spPr>
          <a:xfrm>
            <a:off x="1307985" y="943029"/>
            <a:ext cx="1904996" cy="664741"/>
          </a:xfrm>
          <a:prstGeom prst="rect">
            <a:avLst/>
          </a:prstGeom>
          <a:solidFill>
            <a:srgbClr val="2038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違規事項</a:t>
            </a:r>
          </a:p>
        </p:txBody>
      </p:sp>
      <p:sp>
        <p:nvSpPr>
          <p:cNvPr id="12" name="矩形 12">
            <a:extLst>
              <a:ext uri="{FF2B5EF4-FFF2-40B4-BE49-F238E27FC236}">
                <a16:creationId xmlns:a16="http://schemas.microsoft.com/office/drawing/2014/main" id="{9B83B1D7-86BA-420D-B976-37EFF68F5A26}"/>
              </a:ext>
            </a:extLst>
          </p:cNvPr>
          <p:cNvSpPr/>
          <p:nvPr/>
        </p:nvSpPr>
        <p:spPr>
          <a:xfrm>
            <a:off x="1362273" y="1016721"/>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圓角矩形 6">
            <a:extLst>
              <a:ext uri="{FF2B5EF4-FFF2-40B4-BE49-F238E27FC236}">
                <a16:creationId xmlns:a16="http://schemas.microsoft.com/office/drawing/2014/main" id="{5D7229C3-E077-4694-8CD5-15C202C2E8EC}"/>
              </a:ext>
            </a:extLst>
          </p:cNvPr>
          <p:cNvSpPr/>
          <p:nvPr/>
        </p:nvSpPr>
        <p:spPr>
          <a:xfrm>
            <a:off x="7124703" y="3511780"/>
            <a:ext cx="3614742" cy="7871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可攜帶電子錶，但務必解除響鈴或整點報時功能。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fade">
                                      <p:cBhvr>
                                        <p:cTn id="15" dur="500"/>
                                        <p:tgtEl>
                                          <p:spTgt spid="9">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animEffect transition="in" filter="fade">
                                      <p:cBhvr>
                                        <p:cTn id="18"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561">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168E7F4A-8AEA-4679-95EF-A7924DC5C51A}"/>
              </a:ext>
            </a:extLst>
          </p:cNvPr>
          <p:cNvGrpSpPr/>
          <p:nvPr/>
        </p:nvGrpSpPr>
        <p:grpSpPr>
          <a:xfrm>
            <a:off x="1303193" y="4140549"/>
            <a:ext cx="9555297" cy="1424333"/>
            <a:chOff x="1303193" y="4140549"/>
            <a:chExt cx="9555297" cy="1424333"/>
          </a:xfrm>
        </p:grpSpPr>
        <p:sp>
          <p:nvSpPr>
            <p:cNvPr id="3" name="矩形 6">
              <a:extLst>
                <a:ext uri="{FF2B5EF4-FFF2-40B4-BE49-F238E27FC236}">
                  <a16:creationId xmlns:a16="http://schemas.microsoft.com/office/drawing/2014/main" id="{E4A1CC8D-17A5-460E-BE74-42C7E40A2BC4}"/>
                </a:ext>
              </a:extLst>
            </p:cNvPr>
            <p:cNvSpPr/>
            <p:nvPr/>
          </p:nvSpPr>
          <p:spPr>
            <a:xfrm>
              <a:off x="1318491" y="4805281"/>
              <a:ext cx="9539999" cy="759601"/>
            </a:xfrm>
            <a:prstGeom prst="rect">
              <a:avLst/>
            </a:prstGeom>
            <a:solidFill>
              <a:srgbClr val="FFE699">
                <a:alpha val="50000"/>
              </a:srgbClr>
            </a:solidFill>
            <a:ln w="25402" cap="flat">
              <a:solidFill>
                <a:srgbClr val="C55A1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4" name="矩形 11">
              <a:extLst>
                <a:ext uri="{FF2B5EF4-FFF2-40B4-BE49-F238E27FC236}">
                  <a16:creationId xmlns:a16="http://schemas.microsoft.com/office/drawing/2014/main" id="{6B369690-A46B-4DBE-8334-4334FC4FB51B}"/>
                </a:ext>
              </a:extLst>
            </p:cNvPr>
            <p:cNvSpPr/>
            <p:nvPr/>
          </p:nvSpPr>
          <p:spPr>
            <a:xfrm>
              <a:off x="1303193" y="4140549"/>
              <a:ext cx="1904996" cy="664741"/>
            </a:xfrm>
            <a:prstGeom prst="rect">
              <a:avLst/>
            </a:prstGeom>
            <a:solidFill>
              <a:srgbClr val="C55A1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處理方式</a:t>
              </a:r>
            </a:p>
          </p:txBody>
        </p:sp>
        <p:sp>
          <p:nvSpPr>
            <p:cNvPr id="5" name="矩形 13">
              <a:extLst>
                <a:ext uri="{FF2B5EF4-FFF2-40B4-BE49-F238E27FC236}">
                  <a16:creationId xmlns:a16="http://schemas.microsoft.com/office/drawing/2014/main" id="{5564B1A7-DCD2-4EE6-B0CA-019961AB3A61}"/>
                </a:ext>
              </a:extLst>
            </p:cNvPr>
            <p:cNvSpPr/>
            <p:nvPr/>
          </p:nvSpPr>
          <p:spPr>
            <a:xfrm>
              <a:off x="1346060" y="4208443"/>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14">
              <a:extLst>
                <a:ext uri="{FF2B5EF4-FFF2-40B4-BE49-F238E27FC236}">
                  <a16:creationId xmlns:a16="http://schemas.microsoft.com/office/drawing/2014/main" id="{1F899C6C-B1BD-4EEA-9339-CD54498A2D02}"/>
                </a:ext>
              </a:extLst>
            </p:cNvPr>
            <p:cNvSpPr/>
            <p:nvPr/>
          </p:nvSpPr>
          <p:spPr>
            <a:xfrm>
              <a:off x="7723909" y="5212793"/>
              <a:ext cx="3084947" cy="28773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Calibri"/>
                  <a:ea typeface="新細明體" pitchFamily="18"/>
                </a:rPr>
                <a:t>此處提供</a:t>
              </a:r>
              <a:r>
                <a:rPr lang="en-US" sz="1800" b="0" i="0" u="none" strike="noStrike" kern="1200" cap="none" spc="0" baseline="0">
                  <a:solidFill>
                    <a:srgbClr val="000000"/>
                  </a:solidFill>
                  <a:uFillTx/>
                  <a:latin typeface="Calibri"/>
                  <a:ea typeface="新細明體" pitchFamily="18"/>
                </a:rPr>
                <a:t>113</a:t>
              </a:r>
              <a:r>
                <a:rPr lang="zh-TW" sz="1800" b="0" i="0" u="none" strike="noStrike" kern="1200" cap="none" spc="0" baseline="0">
                  <a:solidFill>
                    <a:srgbClr val="000000"/>
                  </a:solidFill>
                  <a:uFillTx/>
                  <a:latin typeface="Calibri"/>
                  <a:ea typeface="新細明體" pitchFamily="18"/>
                </a:rPr>
                <a:t>年簡章規範供參</a:t>
              </a:r>
            </a:p>
          </p:txBody>
        </p:sp>
      </p:grpSp>
      <p:sp>
        <p:nvSpPr>
          <p:cNvPr id="7" name="矩形 7">
            <a:extLst>
              <a:ext uri="{FF2B5EF4-FFF2-40B4-BE49-F238E27FC236}">
                <a16:creationId xmlns:a16="http://schemas.microsoft.com/office/drawing/2014/main" id="{59F7F879-D04F-403A-BD0B-E44ECC7ADF3C}"/>
              </a:ext>
            </a:extLst>
          </p:cNvPr>
          <p:cNvSpPr/>
          <p:nvPr/>
        </p:nvSpPr>
        <p:spPr>
          <a:xfrm>
            <a:off x="1318491" y="2053696"/>
            <a:ext cx="9539999" cy="1325559"/>
          </a:xfrm>
          <a:prstGeom prst="rect">
            <a:avLst/>
          </a:prstGeom>
          <a:solidFill>
            <a:srgbClr val="9DC3E6">
              <a:alpha val="50000"/>
            </a:srgbClr>
          </a:solidFill>
          <a:ln w="25402"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投影片編號版面配置區 1">
            <a:extLst>
              <a:ext uri="{FF2B5EF4-FFF2-40B4-BE49-F238E27FC236}">
                <a16:creationId xmlns:a16="http://schemas.microsoft.com/office/drawing/2014/main" id="{BD576ABB-02F5-4EB0-B427-AC875747120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DDCDC0-5463-4BEC-90AE-322B90049A04}" type="slidenum">
              <a:t>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9" name="內容版面配置區 2">
            <a:extLst>
              <a:ext uri="{FF2B5EF4-FFF2-40B4-BE49-F238E27FC236}">
                <a16:creationId xmlns:a16="http://schemas.microsoft.com/office/drawing/2014/main" id="{65F187CC-6B1E-44A0-ADDA-0757929E9001}"/>
              </a:ext>
            </a:extLst>
          </p:cNvPr>
          <p:cNvSpPr txBox="1"/>
          <p:nvPr/>
        </p:nvSpPr>
        <p:spPr>
          <a:xfrm>
            <a:off x="1355588" y="2291559"/>
            <a:ext cx="9471739" cy="4092214"/>
          </a:xfrm>
          <a:prstGeom prst="rect">
            <a:avLst/>
          </a:prstGeom>
          <a:noFill/>
          <a:ln cap="flat">
            <a:noFill/>
          </a:ln>
        </p:spPr>
        <p:txBody>
          <a:bodyPr vert="horz" wrap="square" lIns="91440" tIns="45720" rIns="91440" bIns="45720" anchor="t" anchorCtr="0" compatLnSpc="1">
            <a:normAutofit/>
          </a:bodyPr>
          <a:lstStyle/>
          <a:p>
            <a:pPr marL="628650" marR="0" lvl="0" indent="-628650" algn="l" defTabSz="881060" rtl="0" fontAlgn="auto" hangingPunct="1">
              <a:lnSpc>
                <a:spcPct val="90000"/>
              </a:lnSpc>
              <a:spcBef>
                <a:spcPts val="4800"/>
              </a:spcBef>
              <a:spcAft>
                <a:spcPts val="600"/>
              </a:spcAft>
              <a:buSzPts val="3199"/>
              <a:buBlip>
                <a:blip r:embed="rId2"/>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考試期間，放置於試場前後方之非應試用品發出聲響。</a:t>
            </a:r>
            <a:endParaRPr lang="en-US" sz="2000" b="0" i="0" u="none" strike="noStrike" kern="1200" cap="none" spc="0" baseline="0">
              <a:solidFill>
                <a:srgbClr val="C00000"/>
              </a:solidFill>
              <a:uFillTx/>
              <a:latin typeface="Times New Roman" pitchFamily="18"/>
              <a:ea typeface="標楷體" pitchFamily="65"/>
              <a:cs typeface="Times New Roman" pitchFamily="18"/>
            </a:endParaRPr>
          </a:p>
          <a:p>
            <a:pPr marL="0" marR="0" lvl="0" indent="0" algn="l" defTabSz="881060" rtl="0" fontAlgn="auto" hangingPunct="1">
              <a:lnSpc>
                <a:spcPct val="90000"/>
              </a:lnSpc>
              <a:spcBef>
                <a:spcPts val="600"/>
              </a:spcBef>
              <a:spcAft>
                <a:spcPts val="60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88106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881060" rtl="0" fontAlgn="auto" hangingPunct="1">
              <a:lnSpc>
                <a:spcPct val="90000"/>
              </a:lnSpc>
              <a:spcBef>
                <a:spcPts val="600"/>
              </a:spcBef>
              <a:spcAft>
                <a:spcPts val="60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1071567" marR="0" lvl="0" indent="-441326" algn="l" defTabSz="881060" rtl="0" fontAlgn="auto" hangingPunct="1">
              <a:lnSpc>
                <a:spcPct val="90000"/>
              </a:lnSpc>
              <a:spcBef>
                <a:spcPts val="1800"/>
              </a:spcBef>
              <a:spcAft>
                <a:spcPts val="60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800000"/>
                </a:solidFill>
                <a:uFillTx/>
                <a:latin typeface="Times New Roman" pitchFamily="18"/>
                <a:ea typeface="標楷體" pitchFamily="65"/>
                <a:cs typeface="Times New Roman" pitchFamily="18"/>
              </a:rPr>
              <a:t>記違規</a:t>
            </a:r>
            <a:r>
              <a:rPr lang="en-US" sz="2800" b="0" i="0" u="none" strike="noStrike" kern="1200" cap="none" spc="0" baseline="0">
                <a:solidFill>
                  <a:srgbClr val="800000"/>
                </a:solidFill>
                <a:uFillTx/>
                <a:latin typeface="Times New Roman" pitchFamily="18"/>
                <a:ea typeface="標楷體" pitchFamily="65"/>
                <a:cs typeface="Times New Roman" pitchFamily="18"/>
              </a:rPr>
              <a:t> 1 </a:t>
            </a:r>
            <a:r>
              <a:rPr lang="zh-TW" sz="2800" b="0" i="0" u="none" strike="noStrike" kern="1200" cap="none" spc="0" baseline="0">
                <a:solidFill>
                  <a:srgbClr val="800000"/>
                </a:solidFill>
                <a:uFillTx/>
                <a:latin typeface="Times New Roman" pitchFamily="18"/>
                <a:ea typeface="標楷體" pitchFamily="65"/>
                <a:cs typeface="Times New Roman" pitchFamily="18"/>
              </a:rPr>
              <a:t>點或扣一級分。</a:t>
            </a:r>
            <a:endParaRPr lang="en-US" sz="2800" b="0" i="0" u="none" strike="noStrike" kern="1200" cap="none" spc="0" baseline="0">
              <a:solidFill>
                <a:srgbClr val="800000"/>
              </a:solidFill>
              <a:uFillTx/>
              <a:latin typeface="Times New Roman" pitchFamily="18"/>
              <a:ea typeface="標楷體" pitchFamily="65"/>
              <a:cs typeface="Times New Roman" pitchFamily="18"/>
            </a:endParaRPr>
          </a:p>
        </p:txBody>
      </p:sp>
      <p:sp>
        <p:nvSpPr>
          <p:cNvPr id="10" name="標題 1">
            <a:extLst>
              <a:ext uri="{FF2B5EF4-FFF2-40B4-BE49-F238E27FC236}">
                <a16:creationId xmlns:a16="http://schemas.microsoft.com/office/drawing/2014/main" id="{05F56E70-473D-4728-8850-FE0FC11BD03E}"/>
              </a:ext>
            </a:extLst>
          </p:cNvPr>
          <p:cNvSpPr txBox="1">
            <a:spLocks noGrp="1"/>
          </p:cNvSpPr>
          <p:nvPr>
            <p:ph type="title"/>
          </p:nvPr>
        </p:nvSpPr>
        <p:spPr/>
        <p:txBody>
          <a:bodyPr anchorCtr="1"/>
          <a:lstStyle/>
          <a:p>
            <a:pPr lvl="0" algn="ctr"/>
            <a:r>
              <a:rPr lang="zh-TW" sz="4800" b="1">
                <a:latin typeface="標楷體" pitchFamily="65"/>
                <a:ea typeface="標楷體" pitchFamily="65"/>
              </a:rPr>
              <a:t>常見的違規事項</a:t>
            </a:r>
            <a:r>
              <a:rPr lang="en-US" sz="4800" b="1">
                <a:latin typeface="標楷體" pitchFamily="65"/>
                <a:ea typeface="標楷體" pitchFamily="65"/>
              </a:rPr>
              <a:t>(</a:t>
            </a:r>
            <a:r>
              <a:rPr lang="zh-TW" sz="4800" b="1">
                <a:latin typeface="標楷體" pitchFamily="65"/>
                <a:ea typeface="標楷體" pitchFamily="65"/>
              </a:rPr>
              <a:t>四</a:t>
            </a:r>
            <a:r>
              <a:rPr lang="en-US" sz="4800" b="1">
                <a:latin typeface="標楷體" pitchFamily="65"/>
                <a:ea typeface="標楷體" pitchFamily="65"/>
              </a:rPr>
              <a:t>)</a:t>
            </a:r>
            <a:endParaRPr lang="zh-TW" sz="4800" b="1">
              <a:latin typeface="標楷體" pitchFamily="65"/>
              <a:ea typeface="標楷體" pitchFamily="65"/>
            </a:endParaRPr>
          </a:p>
        </p:txBody>
      </p:sp>
      <p:sp>
        <p:nvSpPr>
          <p:cNvPr id="11" name="矩形 10">
            <a:extLst>
              <a:ext uri="{FF2B5EF4-FFF2-40B4-BE49-F238E27FC236}">
                <a16:creationId xmlns:a16="http://schemas.microsoft.com/office/drawing/2014/main" id="{4CC930A1-6038-4494-8D6F-5ECB3EC11BAF}"/>
              </a:ext>
            </a:extLst>
          </p:cNvPr>
          <p:cNvSpPr/>
          <p:nvPr/>
        </p:nvSpPr>
        <p:spPr>
          <a:xfrm>
            <a:off x="1307985" y="1378448"/>
            <a:ext cx="1904996" cy="664741"/>
          </a:xfrm>
          <a:prstGeom prst="rect">
            <a:avLst/>
          </a:prstGeom>
          <a:solidFill>
            <a:srgbClr val="2038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200" b="1" i="0" u="none" strike="noStrike" kern="1200" cap="none" spc="0" baseline="0">
                <a:solidFill>
                  <a:srgbClr val="FFFFFF"/>
                </a:solidFill>
                <a:effectLst>
                  <a:outerShdw dist="38096" dir="2700000">
                    <a:srgbClr val="000000"/>
                  </a:outerShdw>
                </a:effectLst>
                <a:uFillTx/>
                <a:latin typeface="Times New Roman" pitchFamily="18"/>
                <a:ea typeface="標楷體" pitchFamily="65"/>
                <a:cs typeface="Times New Roman" pitchFamily="18"/>
              </a:rPr>
              <a:t>違規事項</a:t>
            </a:r>
          </a:p>
        </p:txBody>
      </p:sp>
      <p:sp>
        <p:nvSpPr>
          <p:cNvPr id="12" name="矩形 12">
            <a:extLst>
              <a:ext uri="{FF2B5EF4-FFF2-40B4-BE49-F238E27FC236}">
                <a16:creationId xmlns:a16="http://schemas.microsoft.com/office/drawing/2014/main" id="{D274D6AE-57FA-4C4E-AE11-078EE2F0F4D1}"/>
              </a:ext>
            </a:extLst>
          </p:cNvPr>
          <p:cNvSpPr/>
          <p:nvPr/>
        </p:nvSpPr>
        <p:spPr>
          <a:xfrm>
            <a:off x="1365217" y="1445730"/>
            <a:ext cx="1799996" cy="558003"/>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圓角矩形 6">
            <a:extLst>
              <a:ext uri="{FF2B5EF4-FFF2-40B4-BE49-F238E27FC236}">
                <a16:creationId xmlns:a16="http://schemas.microsoft.com/office/drawing/2014/main" id="{27B82F78-DB76-42A1-9094-BB53C3414622}"/>
              </a:ext>
            </a:extLst>
          </p:cNvPr>
          <p:cNvSpPr/>
          <p:nvPr/>
        </p:nvSpPr>
        <p:spPr>
          <a:xfrm>
            <a:off x="4381082" y="2893847"/>
            <a:ext cx="6283327" cy="132012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1. </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行動電話不得攜入試場。</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2. </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若不慎攜入應於考試開始前置於試場前後方。</a:t>
            </a:r>
            <a:endPar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3. </a:t>
            </a: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務必關機，並解除鬧鐘設定。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562">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4AA8C8D-D8B5-4D5D-886B-C965EC3EED26}"/>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0A21EF-AF41-4067-9B19-0E5602F995BF}" type="slidenum">
              <a:t>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3" name="內容版面配置區 2">
            <a:extLst>
              <a:ext uri="{FF2B5EF4-FFF2-40B4-BE49-F238E27FC236}">
                <a16:creationId xmlns:a16="http://schemas.microsoft.com/office/drawing/2014/main" id="{76CAE572-6504-4536-BE93-36272CFA11FA}"/>
              </a:ext>
            </a:extLst>
          </p:cNvPr>
          <p:cNvSpPr txBox="1"/>
          <p:nvPr/>
        </p:nvSpPr>
        <p:spPr>
          <a:xfrm>
            <a:off x="1360133" y="1455843"/>
            <a:ext cx="9471739" cy="5187967"/>
          </a:xfrm>
          <a:prstGeom prst="rect">
            <a:avLst/>
          </a:prstGeom>
          <a:noFill/>
          <a:ln cap="flat">
            <a:noFill/>
          </a:ln>
        </p:spPr>
        <p:txBody>
          <a:bodyPr vert="horz" wrap="square" lIns="91440" tIns="45720" rIns="91440" bIns="45720" anchor="t" anchorCtr="0" compatLnSpc="1">
            <a:noAutofit/>
          </a:bodyPr>
          <a:lstStyle/>
          <a:p>
            <a:pPr marL="628650" marR="0" lvl="0" indent="-628650" algn="l" defTabSz="881060" rtl="0" fontAlgn="auto" hangingPunct="1">
              <a:lnSpc>
                <a:spcPct val="90000"/>
              </a:lnSpc>
              <a:spcBef>
                <a:spcPts val="4800"/>
              </a:spcBef>
              <a:spcAft>
                <a:spcPts val="600"/>
              </a:spcAft>
              <a:buSzPts val="3199"/>
              <a:buBlip>
                <a:blip r:embed="rId3"/>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不予計列等級或不予計級分</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9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違規科目無法獲得免試入學比序之積分。</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628650" marR="0" lvl="0" indent="-628650" algn="l" defTabSz="881060" rtl="0" fontAlgn="auto" hangingPunct="1">
              <a:lnSpc>
                <a:spcPct val="90000"/>
              </a:lnSpc>
              <a:spcBef>
                <a:spcPts val="3600"/>
              </a:spcBef>
              <a:spcAft>
                <a:spcPts val="600"/>
              </a:spcAft>
              <a:buSzPts val="3199"/>
              <a:buBlip>
                <a:blip r:embed="rId3"/>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違規記點</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10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記違規</a:t>
            </a:r>
            <a:r>
              <a:rPr lang="en-US" sz="2800" b="0" i="0" u="none" strike="noStrike" kern="1200" cap="none" spc="0" baseline="0">
                <a:solidFill>
                  <a:srgbClr val="203864"/>
                </a:solidFill>
                <a:uFillTx/>
                <a:latin typeface="Times New Roman" pitchFamily="18"/>
                <a:ea typeface="標楷體" pitchFamily="65"/>
                <a:cs typeface="Times New Roman" pitchFamily="18"/>
              </a:rPr>
              <a:t> 1 </a:t>
            </a:r>
            <a:r>
              <a:rPr lang="zh-TW" sz="2800" b="0" i="0" u="none" strike="noStrike" kern="1200" cap="none" spc="0" baseline="0">
                <a:solidFill>
                  <a:srgbClr val="203864"/>
                </a:solidFill>
                <a:uFillTx/>
                <a:latin typeface="Times New Roman" pitchFamily="18"/>
                <a:ea typeface="標楷體" pitchFamily="65"/>
                <a:cs typeface="Times New Roman" pitchFamily="18"/>
              </a:rPr>
              <a:t>點者，扣免試入學比序之教育會考總積分的</a:t>
            </a:r>
            <a:r>
              <a:rPr lang="en-US" sz="2800" b="0" i="0" u="none" strike="noStrike" kern="1200" cap="none" spc="0" baseline="0">
                <a:solidFill>
                  <a:srgbClr val="203864"/>
                </a:solidFill>
                <a:uFillTx/>
                <a:latin typeface="Times New Roman" pitchFamily="18"/>
                <a:ea typeface="標楷體" pitchFamily="65"/>
                <a:cs typeface="Times New Roman" pitchFamily="18"/>
              </a:rPr>
              <a:t> 1%</a:t>
            </a:r>
            <a:r>
              <a:rPr lang="zh-TW" sz="2800" b="0" i="0" u="none" strike="noStrike" kern="1200" cap="none" spc="0" baseline="0">
                <a:solidFill>
                  <a:srgbClr val="203864"/>
                </a:solidFill>
                <a:uFillTx/>
                <a:latin typeface="Times New Roman" pitchFamily="18"/>
                <a:ea typeface="標楷體" pitchFamily="65"/>
                <a:cs typeface="Times New Roman" pitchFamily="18"/>
              </a:rPr>
              <a:t>；記違規</a:t>
            </a:r>
            <a:r>
              <a:rPr lang="en-US" sz="2800" b="0" i="0" u="none" strike="noStrike" kern="1200" cap="none" spc="0" baseline="0">
                <a:solidFill>
                  <a:srgbClr val="203864"/>
                </a:solidFill>
                <a:uFillTx/>
                <a:latin typeface="Times New Roman" pitchFamily="18"/>
                <a:ea typeface="標楷體" pitchFamily="65"/>
                <a:cs typeface="Times New Roman" pitchFamily="18"/>
              </a:rPr>
              <a:t> 2 </a:t>
            </a:r>
            <a:r>
              <a:rPr lang="zh-TW" sz="2800" b="0" i="0" u="none" strike="noStrike" kern="1200" cap="none" spc="0" baseline="0">
                <a:solidFill>
                  <a:srgbClr val="203864"/>
                </a:solidFill>
                <a:uFillTx/>
                <a:latin typeface="Times New Roman" pitchFamily="18"/>
                <a:ea typeface="標楷體" pitchFamily="65"/>
                <a:cs typeface="Times New Roman" pitchFamily="18"/>
              </a:rPr>
              <a:t>點者，扣教育會考總積分的</a:t>
            </a:r>
            <a:r>
              <a:rPr lang="en-US" sz="2800" b="0" i="0" u="none" strike="noStrike" kern="1200" cap="none" spc="0" baseline="0">
                <a:solidFill>
                  <a:srgbClr val="203864"/>
                </a:solidFill>
                <a:uFillTx/>
                <a:latin typeface="Times New Roman" pitchFamily="18"/>
                <a:ea typeface="標楷體" pitchFamily="65"/>
                <a:cs typeface="Times New Roman" pitchFamily="18"/>
              </a:rPr>
              <a:t> 2%</a:t>
            </a:r>
            <a:r>
              <a:rPr lang="zh-TW" sz="2800" b="0" i="0" u="none" strike="noStrike" kern="1200" cap="none" spc="0" baseline="0">
                <a:solidFill>
                  <a:srgbClr val="203864"/>
                </a:solidFill>
                <a:uFillTx/>
                <a:latin typeface="Times New Roman" pitchFamily="18"/>
                <a:ea typeface="標楷體" pitchFamily="65"/>
                <a:cs typeface="Times New Roman" pitchFamily="18"/>
              </a:rPr>
              <a:t>。</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628650" marR="0" lvl="0" indent="-628650" algn="l" defTabSz="881060" rtl="0" fontAlgn="auto" hangingPunct="1">
              <a:lnSpc>
                <a:spcPct val="90000"/>
              </a:lnSpc>
              <a:spcBef>
                <a:spcPts val="3600"/>
              </a:spcBef>
              <a:spcAft>
                <a:spcPts val="600"/>
              </a:spcAft>
              <a:buSzPts val="3199"/>
              <a:buBlip>
                <a:blip r:embed="rId3"/>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寫作扣級分</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989015" marR="0" lvl="0" indent="-268284" algn="l" defTabSz="881060" rtl="0" fontAlgn="auto" hangingPunct="1">
              <a:lnSpc>
                <a:spcPct val="10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203864"/>
                </a:solidFill>
                <a:uFillTx/>
                <a:latin typeface="Times New Roman" pitchFamily="18"/>
                <a:ea typeface="標楷體" pitchFamily="65"/>
                <a:cs typeface="Times New Roman" pitchFamily="18"/>
              </a:rPr>
              <a:t>影響寫作測驗對應免試入學比序之積分。</a:t>
            </a:r>
            <a:endParaRPr lang="en-US" sz="2800" b="0" i="0" u="none" strike="noStrike" kern="1200" cap="none" spc="0" baseline="0">
              <a:solidFill>
                <a:srgbClr val="203864"/>
              </a:solidFill>
              <a:uFillTx/>
              <a:latin typeface="Times New Roman" pitchFamily="18"/>
              <a:ea typeface="標楷體" pitchFamily="65"/>
              <a:cs typeface="Times New Roman" pitchFamily="18"/>
            </a:endParaRPr>
          </a:p>
          <a:p>
            <a:pPr marL="0" marR="0" lvl="0" indent="0" algn="l" defTabSz="881060" rtl="0" fontAlgn="auto" hangingPunct="1">
              <a:lnSpc>
                <a:spcPct val="90000"/>
              </a:lnSpc>
              <a:spcBef>
                <a:spcPts val="3600"/>
              </a:spcBef>
              <a:spcAft>
                <a:spcPts val="60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標題 1">
            <a:extLst>
              <a:ext uri="{FF2B5EF4-FFF2-40B4-BE49-F238E27FC236}">
                <a16:creationId xmlns:a16="http://schemas.microsoft.com/office/drawing/2014/main" id="{6ED0A80B-920D-41DC-8976-E9E0065F64F6}"/>
              </a:ext>
            </a:extLst>
          </p:cNvPr>
          <p:cNvSpPr txBox="1">
            <a:spLocks noGrp="1"/>
          </p:cNvSpPr>
          <p:nvPr>
            <p:ph type="title"/>
          </p:nvPr>
        </p:nvSpPr>
        <p:spPr/>
        <p:txBody>
          <a:bodyPr anchorCtr="1"/>
          <a:lstStyle/>
          <a:p>
            <a:pPr lvl="0" algn="ctr"/>
            <a:r>
              <a:rPr lang="zh-TW" sz="4800" b="1">
                <a:latin typeface="標楷體" pitchFamily="65"/>
                <a:ea typeface="標楷體" pitchFamily="65"/>
              </a:rPr>
              <a:t>違規對免試入學的影響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564">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68F4322-3257-4797-94D4-B5FB82720D08}"/>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679AC5-7490-4B5C-8AC0-8431E442DDC0}" type="slidenum">
              <a:t>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grpSp>
        <p:nvGrpSpPr>
          <p:cNvPr id="3" name="群組 4">
            <a:extLst>
              <a:ext uri="{FF2B5EF4-FFF2-40B4-BE49-F238E27FC236}">
                <a16:creationId xmlns:a16="http://schemas.microsoft.com/office/drawing/2014/main" id="{F73695B1-A5FF-4BFF-B8CD-19DF6CFF07D9}"/>
              </a:ext>
            </a:extLst>
          </p:cNvPr>
          <p:cNvGrpSpPr/>
          <p:nvPr/>
        </p:nvGrpSpPr>
        <p:grpSpPr>
          <a:xfrm>
            <a:off x="662455" y="2613502"/>
            <a:ext cx="4844966" cy="3556072"/>
            <a:chOff x="662455" y="2613502"/>
            <a:chExt cx="4844966" cy="3556072"/>
          </a:xfrm>
        </p:grpSpPr>
        <p:pic>
          <p:nvPicPr>
            <p:cNvPr id="4" name="Picture 2" descr="尺子套裝 尺規套裝 學生用套尺直尺三角尺套裝四件套尺子量角器多功能尺子小學生文具三角板圓規套裝幾何測量繪圖15CM透明考試用【PP00977】 1">
              <a:extLst>
                <a:ext uri="{FF2B5EF4-FFF2-40B4-BE49-F238E27FC236}">
                  <a16:creationId xmlns:a16="http://schemas.microsoft.com/office/drawing/2014/main" id="{9B638532-0C1C-44DF-AE2E-1017B81180E1}"/>
                </a:ext>
              </a:extLst>
            </p:cNvPr>
            <p:cNvPicPr>
              <a:picLocks noChangeAspect="1"/>
            </p:cNvPicPr>
            <p:nvPr/>
          </p:nvPicPr>
          <p:blipFill>
            <a:blip r:embed="rId2"/>
            <a:srcRect l="43971" t="32458" r="3670" b="2626"/>
            <a:stretch>
              <a:fillRect/>
            </a:stretch>
          </p:blipFill>
          <p:spPr>
            <a:xfrm rot="16200004">
              <a:off x="1412148" y="2074302"/>
              <a:ext cx="3345579" cy="4844966"/>
            </a:xfrm>
            <a:prstGeom prst="rect">
              <a:avLst/>
            </a:prstGeom>
            <a:noFill/>
            <a:ln cap="flat">
              <a:noFill/>
            </a:ln>
          </p:spPr>
        </p:pic>
        <p:sp>
          <p:nvSpPr>
            <p:cNvPr id="5" name="矩形 2">
              <a:extLst>
                <a:ext uri="{FF2B5EF4-FFF2-40B4-BE49-F238E27FC236}">
                  <a16:creationId xmlns:a16="http://schemas.microsoft.com/office/drawing/2014/main" id="{B5A11708-9607-438D-9F87-23F4A7B6E0B2}"/>
                </a:ext>
              </a:extLst>
            </p:cNvPr>
            <p:cNvSpPr/>
            <p:nvPr/>
          </p:nvSpPr>
          <p:spPr>
            <a:xfrm rot="926507">
              <a:off x="770106" y="2613502"/>
              <a:ext cx="1543653" cy="243417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5">
              <a:extLst>
                <a:ext uri="{FF2B5EF4-FFF2-40B4-BE49-F238E27FC236}">
                  <a16:creationId xmlns:a16="http://schemas.microsoft.com/office/drawing/2014/main" id="{8E6B7A21-E625-4836-A5EA-204284C824B5}"/>
                </a:ext>
              </a:extLst>
            </p:cNvPr>
            <p:cNvSpPr/>
            <p:nvPr/>
          </p:nvSpPr>
          <p:spPr>
            <a:xfrm rot="926507">
              <a:off x="2532321" y="3351632"/>
              <a:ext cx="254889" cy="802623"/>
            </a:xfrm>
            <a:prstGeom prst="rect">
              <a:avLst/>
            </a:prstGeom>
            <a:solidFill>
              <a:srgbClr val="FAF8F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7" name="矩形 6">
              <a:extLst>
                <a:ext uri="{FF2B5EF4-FFF2-40B4-BE49-F238E27FC236}">
                  <a16:creationId xmlns:a16="http://schemas.microsoft.com/office/drawing/2014/main" id="{C28A95EB-7F99-4196-8063-B7D2F4CA5A27}"/>
                </a:ext>
              </a:extLst>
            </p:cNvPr>
            <p:cNvSpPr/>
            <p:nvPr/>
          </p:nvSpPr>
          <p:spPr>
            <a:xfrm rot="3527128">
              <a:off x="4158913" y="3816589"/>
              <a:ext cx="218221" cy="937488"/>
            </a:xfrm>
            <a:prstGeom prst="rect">
              <a:avLst/>
            </a:prstGeom>
            <a:solidFill>
              <a:srgbClr val="F6F4F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矩形 7">
              <a:extLst>
                <a:ext uri="{FF2B5EF4-FFF2-40B4-BE49-F238E27FC236}">
                  <a16:creationId xmlns:a16="http://schemas.microsoft.com/office/drawing/2014/main" id="{6D970AEE-CBCC-43B6-AA14-47A1D181F7C1}"/>
                </a:ext>
              </a:extLst>
            </p:cNvPr>
            <p:cNvSpPr/>
            <p:nvPr/>
          </p:nvSpPr>
          <p:spPr>
            <a:xfrm rot="5400013">
              <a:off x="4791089" y="5424614"/>
              <a:ext cx="218221" cy="937488"/>
            </a:xfrm>
            <a:prstGeom prst="rect">
              <a:avLst/>
            </a:prstGeom>
            <a:solidFill>
              <a:srgbClr val="F2F2F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grpSp>
      <p:grpSp>
        <p:nvGrpSpPr>
          <p:cNvPr id="9" name="群組 8">
            <a:extLst>
              <a:ext uri="{FF2B5EF4-FFF2-40B4-BE49-F238E27FC236}">
                <a16:creationId xmlns:a16="http://schemas.microsoft.com/office/drawing/2014/main" id="{FF3D8FDA-775C-4BE4-8716-C43629EEAE42}"/>
              </a:ext>
            </a:extLst>
          </p:cNvPr>
          <p:cNvGrpSpPr/>
          <p:nvPr/>
        </p:nvGrpSpPr>
        <p:grpSpPr>
          <a:xfrm>
            <a:off x="6146541" y="2238707"/>
            <a:ext cx="5750726" cy="3930868"/>
            <a:chOff x="6146541" y="2238707"/>
            <a:chExt cx="5750726" cy="3930868"/>
          </a:xfrm>
        </p:grpSpPr>
        <p:pic>
          <p:nvPicPr>
            <p:cNvPr id="10" name="Picture 6" descr="根號尺- Top 100件根號尺- 2024年7月更新- Taobao">
              <a:extLst>
                <a:ext uri="{FF2B5EF4-FFF2-40B4-BE49-F238E27FC236}">
                  <a16:creationId xmlns:a16="http://schemas.microsoft.com/office/drawing/2014/main" id="{345B7668-E0C3-46DF-9F89-A07259CCCAA8}"/>
                </a:ext>
              </a:extLst>
            </p:cNvPr>
            <p:cNvPicPr>
              <a:picLocks noChangeAspect="1"/>
            </p:cNvPicPr>
            <p:nvPr/>
          </p:nvPicPr>
          <p:blipFill>
            <a:blip r:embed="rId3"/>
            <a:srcRect l="51142" t="30564" b="5104"/>
            <a:stretch>
              <a:fillRect/>
            </a:stretch>
          </p:blipFill>
          <p:spPr>
            <a:xfrm rot="16200004">
              <a:off x="7149227" y="1421535"/>
              <a:ext cx="3930868" cy="5565212"/>
            </a:xfrm>
            <a:prstGeom prst="rect">
              <a:avLst/>
            </a:prstGeom>
            <a:noFill/>
            <a:ln cap="flat">
              <a:noFill/>
            </a:ln>
          </p:spPr>
        </p:pic>
        <p:sp>
          <p:nvSpPr>
            <p:cNvPr id="11" name="矩形 11">
              <a:extLst>
                <a:ext uri="{FF2B5EF4-FFF2-40B4-BE49-F238E27FC236}">
                  <a16:creationId xmlns:a16="http://schemas.microsoft.com/office/drawing/2014/main" id="{AEE5494B-B061-4722-AA3B-A06288305F00}"/>
                </a:ext>
              </a:extLst>
            </p:cNvPr>
            <p:cNvSpPr/>
            <p:nvPr/>
          </p:nvSpPr>
          <p:spPr>
            <a:xfrm rot="926507">
              <a:off x="7338799" y="3186409"/>
              <a:ext cx="314260" cy="692795"/>
            </a:xfrm>
            <a:prstGeom prst="rect">
              <a:avLst/>
            </a:prstGeom>
            <a:solidFill>
              <a:srgbClr val="E7E7E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2" name="矩形 12">
              <a:extLst>
                <a:ext uri="{FF2B5EF4-FFF2-40B4-BE49-F238E27FC236}">
                  <a16:creationId xmlns:a16="http://schemas.microsoft.com/office/drawing/2014/main" id="{EC55AF34-C4B0-4ACE-AFB7-63919AEAEA58}"/>
                </a:ext>
              </a:extLst>
            </p:cNvPr>
            <p:cNvSpPr/>
            <p:nvPr/>
          </p:nvSpPr>
          <p:spPr>
            <a:xfrm>
              <a:off x="11180515" y="3699497"/>
              <a:ext cx="225619" cy="725740"/>
            </a:xfrm>
            <a:prstGeom prst="rect">
              <a:avLst/>
            </a:prstGeom>
            <a:solidFill>
              <a:srgbClr val="E7E7E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矩形 13">
              <a:extLst>
                <a:ext uri="{FF2B5EF4-FFF2-40B4-BE49-F238E27FC236}">
                  <a16:creationId xmlns:a16="http://schemas.microsoft.com/office/drawing/2014/main" id="{D458C425-8090-4A76-BCE7-5C6360502363}"/>
                </a:ext>
              </a:extLst>
            </p:cNvPr>
            <p:cNvSpPr/>
            <p:nvPr/>
          </p:nvSpPr>
          <p:spPr>
            <a:xfrm rot="5400013">
              <a:off x="10997470" y="5388495"/>
              <a:ext cx="292278" cy="717438"/>
            </a:xfrm>
            <a:prstGeom prst="rect">
              <a:avLst/>
            </a:prstGeom>
            <a:solidFill>
              <a:srgbClr val="E7E7E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4" name="矩形 14">
              <a:extLst>
                <a:ext uri="{FF2B5EF4-FFF2-40B4-BE49-F238E27FC236}">
                  <a16:creationId xmlns:a16="http://schemas.microsoft.com/office/drawing/2014/main" id="{8026618E-2067-4957-82FF-769C2257A338}"/>
                </a:ext>
              </a:extLst>
            </p:cNvPr>
            <p:cNvSpPr/>
            <p:nvPr/>
          </p:nvSpPr>
          <p:spPr>
            <a:xfrm>
              <a:off x="6146541" y="2634523"/>
              <a:ext cx="314260" cy="229913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grpSp>
      <p:sp>
        <p:nvSpPr>
          <p:cNvPr id="15" name="標題 1">
            <a:extLst>
              <a:ext uri="{FF2B5EF4-FFF2-40B4-BE49-F238E27FC236}">
                <a16:creationId xmlns:a16="http://schemas.microsoft.com/office/drawing/2014/main" id="{C2338000-2BE1-44F0-869C-24954E2F3F48}"/>
              </a:ext>
            </a:extLst>
          </p:cNvPr>
          <p:cNvSpPr txBox="1">
            <a:spLocks noGrp="1"/>
          </p:cNvSpPr>
          <p:nvPr>
            <p:ph type="title"/>
          </p:nvPr>
        </p:nvSpPr>
        <p:spPr/>
        <p:txBody>
          <a:bodyPr anchorCtr="1"/>
          <a:lstStyle/>
          <a:p>
            <a:pPr lvl="0" algn="ctr"/>
            <a:r>
              <a:rPr lang="zh-TW" sz="4800" b="1">
                <a:latin typeface="標楷體" pitchFamily="65"/>
                <a:ea typeface="標楷體" pitchFamily="65"/>
              </a:rPr>
              <a:t>應試用品建議</a:t>
            </a:r>
          </a:p>
        </p:txBody>
      </p:sp>
      <p:sp>
        <p:nvSpPr>
          <p:cNvPr id="16" name="內容版面配置區 2">
            <a:extLst>
              <a:ext uri="{FF2B5EF4-FFF2-40B4-BE49-F238E27FC236}">
                <a16:creationId xmlns:a16="http://schemas.microsoft.com/office/drawing/2014/main" id="{94C1A37A-3E93-41E6-B709-59C2852878E5}"/>
              </a:ext>
            </a:extLst>
          </p:cNvPr>
          <p:cNvSpPr txBox="1"/>
          <p:nvPr/>
        </p:nvSpPr>
        <p:spPr>
          <a:xfrm>
            <a:off x="1360133" y="1424315"/>
            <a:ext cx="9471739" cy="2246561"/>
          </a:xfrm>
          <a:prstGeom prst="rect">
            <a:avLst/>
          </a:prstGeom>
          <a:noFill/>
          <a:ln cap="flat">
            <a:noFill/>
          </a:ln>
        </p:spPr>
        <p:txBody>
          <a:bodyPr vert="horz" wrap="square" lIns="91440" tIns="45720" rIns="91440" bIns="45720" anchor="t" anchorCtr="0" compatLnSpc="1">
            <a:noAutofit/>
          </a:bodyPr>
          <a:lstStyle/>
          <a:p>
            <a:pPr marL="628650" marR="0" lvl="0" indent="-628650" algn="l" defTabSz="881060" rtl="0" fontAlgn="auto" hangingPunct="1">
              <a:lnSpc>
                <a:spcPct val="90000"/>
              </a:lnSpc>
              <a:spcBef>
                <a:spcPts val="4800"/>
              </a:spcBef>
              <a:spcAft>
                <a:spcPts val="600"/>
              </a:spcAft>
              <a:buSzPts val="3199"/>
              <a:buBlip>
                <a:blip r:embed="rId4"/>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作答用不到的物品，就不要帶。</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a:p>
            <a:pPr marL="628650" marR="0" lvl="0" indent="-628650" algn="l" defTabSz="881060" rtl="0" fontAlgn="auto" hangingPunct="1">
              <a:lnSpc>
                <a:spcPct val="90000"/>
              </a:lnSpc>
              <a:spcBef>
                <a:spcPts val="1800"/>
              </a:spcBef>
              <a:spcAft>
                <a:spcPts val="600"/>
              </a:spcAft>
              <a:buSzPts val="3199"/>
              <a:buBlip>
                <a:blip r:embed="rId4"/>
              </a:buBlip>
              <a:tabLst/>
              <a:defRPr sz="1800" b="0" i="0" u="none" strike="noStrike" kern="0" cap="none" spc="0" baseline="0">
                <a:solidFill>
                  <a:srgbClr val="000000"/>
                </a:solidFill>
                <a:uFillTx/>
              </a:defRPr>
            </a:pPr>
            <a:r>
              <a:rPr lang="zh-TW" sz="3200" b="0" i="0" u="none" strike="noStrike" kern="1200" cap="none" spc="0" baseline="0">
                <a:solidFill>
                  <a:srgbClr val="000000"/>
                </a:solidFill>
                <a:uFillTx/>
                <a:latin typeface="Times New Roman" pitchFamily="18"/>
                <a:ea typeface="標楷體" pitchFamily="65"/>
                <a:cs typeface="Times New Roman" pitchFamily="18"/>
              </a:rPr>
              <a:t>文具的選擇：夠用就好。</a:t>
            </a:r>
            <a:endParaRPr lang="en-US" sz="3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17" name="圓角矩形 6">
            <a:extLst>
              <a:ext uri="{FF2B5EF4-FFF2-40B4-BE49-F238E27FC236}">
                <a16:creationId xmlns:a16="http://schemas.microsoft.com/office/drawing/2014/main" id="{580241F9-6201-49EC-ADCD-8261AFED2AC5}"/>
              </a:ext>
            </a:extLst>
          </p:cNvPr>
          <p:cNvSpPr/>
          <p:nvPr/>
        </p:nvSpPr>
        <p:spPr>
          <a:xfrm>
            <a:off x="1019501" y="6190597"/>
            <a:ext cx="4487920" cy="5609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建議攜帶：功能基本、樣式簡單</a:t>
            </a:r>
          </a:p>
        </p:txBody>
      </p:sp>
      <p:pic>
        <p:nvPicPr>
          <p:cNvPr id="18" name="圖片 8">
            <a:extLst>
              <a:ext uri="{FF2B5EF4-FFF2-40B4-BE49-F238E27FC236}">
                <a16:creationId xmlns:a16="http://schemas.microsoft.com/office/drawing/2014/main" id="{8B8167C3-5D0B-4E48-B58C-79F7745CEC5C}"/>
              </a:ext>
            </a:extLst>
          </p:cNvPr>
          <p:cNvPicPr>
            <a:picLocks noChangeAspect="1"/>
          </p:cNvPicPr>
          <p:nvPr/>
        </p:nvPicPr>
        <p:blipFill>
          <a:blip r:embed="rId5"/>
          <a:stretch>
            <a:fillRect/>
          </a:stretch>
        </p:blipFill>
        <p:spPr>
          <a:xfrm rot="20888987">
            <a:off x="9642623" y="5977012"/>
            <a:ext cx="560947" cy="385126"/>
          </a:xfrm>
          <a:prstGeom prst="rect">
            <a:avLst/>
          </a:prstGeom>
          <a:noFill/>
          <a:ln cap="flat">
            <a:noFill/>
          </a:ln>
        </p:spPr>
      </p:pic>
      <p:sp>
        <p:nvSpPr>
          <p:cNvPr id="19" name="圓角矩形 6">
            <a:extLst>
              <a:ext uri="{FF2B5EF4-FFF2-40B4-BE49-F238E27FC236}">
                <a16:creationId xmlns:a16="http://schemas.microsoft.com/office/drawing/2014/main" id="{0C0A7D1C-6441-4D46-B42A-F6FC194235A9}"/>
              </a:ext>
            </a:extLst>
          </p:cNvPr>
          <p:cNvSpPr/>
          <p:nvPr/>
        </p:nvSpPr>
        <p:spPr>
          <a:xfrm>
            <a:off x="7495931" y="6187964"/>
            <a:ext cx="2114293" cy="5609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易產生爭議</a:t>
            </a:r>
          </a:p>
        </p:txBody>
      </p:sp>
      <p:pic>
        <p:nvPicPr>
          <p:cNvPr id="20" name="圖片 8">
            <a:extLst>
              <a:ext uri="{FF2B5EF4-FFF2-40B4-BE49-F238E27FC236}">
                <a16:creationId xmlns:a16="http://schemas.microsoft.com/office/drawing/2014/main" id="{9B84ED70-0BCB-4BFE-88FA-06F85DC52A5A}"/>
              </a:ext>
            </a:extLst>
          </p:cNvPr>
          <p:cNvPicPr>
            <a:picLocks noChangeAspect="1"/>
          </p:cNvPicPr>
          <p:nvPr/>
        </p:nvPicPr>
        <p:blipFill>
          <a:blip r:embed="rId5"/>
          <a:stretch>
            <a:fillRect/>
          </a:stretch>
        </p:blipFill>
        <p:spPr>
          <a:xfrm rot="10392240">
            <a:off x="8561371" y="2241725"/>
            <a:ext cx="560947" cy="385126"/>
          </a:xfrm>
          <a:prstGeom prst="rect">
            <a:avLst/>
          </a:prstGeom>
          <a:noFill/>
          <a:ln cap="flat">
            <a:noFill/>
          </a:ln>
        </p:spPr>
      </p:pic>
      <p:pic>
        <p:nvPicPr>
          <p:cNvPr id="21" name="圖片 24">
            <a:extLst>
              <a:ext uri="{FF2B5EF4-FFF2-40B4-BE49-F238E27FC236}">
                <a16:creationId xmlns:a16="http://schemas.microsoft.com/office/drawing/2014/main" id="{DA1DD54C-6CE9-4A12-A72C-34E1293E3AA9}"/>
              </a:ext>
            </a:extLst>
          </p:cNvPr>
          <p:cNvPicPr>
            <a:picLocks noChangeAspect="1"/>
          </p:cNvPicPr>
          <p:nvPr/>
        </p:nvPicPr>
        <p:blipFill>
          <a:blip r:embed="rId6"/>
          <a:stretch>
            <a:fillRect/>
          </a:stretch>
        </p:blipFill>
        <p:spPr>
          <a:xfrm rot="11764519">
            <a:off x="10441178" y="2587697"/>
            <a:ext cx="687427" cy="471967"/>
          </a:xfrm>
          <a:prstGeom prst="rect">
            <a:avLst/>
          </a:prstGeom>
          <a:noFill/>
          <a:ln cap="flat">
            <a:noFill/>
          </a:ln>
        </p:spPr>
      </p:pic>
      <p:sp>
        <p:nvSpPr>
          <p:cNvPr id="22" name="圓角矩形 6">
            <a:extLst>
              <a:ext uri="{FF2B5EF4-FFF2-40B4-BE49-F238E27FC236}">
                <a16:creationId xmlns:a16="http://schemas.microsoft.com/office/drawing/2014/main" id="{ED9D98C0-0873-4E31-8549-A154452B1F02}"/>
              </a:ext>
            </a:extLst>
          </p:cNvPr>
          <p:cNvSpPr/>
          <p:nvPr/>
        </p:nvSpPr>
        <p:spPr>
          <a:xfrm>
            <a:off x="9232568" y="1905755"/>
            <a:ext cx="2708717" cy="56094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監試委員不易判斷</a:t>
            </a:r>
          </a:p>
        </p:txBody>
      </p:sp>
      <p:sp>
        <p:nvSpPr>
          <p:cNvPr id="23" name="圓角矩形 6">
            <a:extLst>
              <a:ext uri="{FF2B5EF4-FFF2-40B4-BE49-F238E27FC236}">
                <a16:creationId xmlns:a16="http://schemas.microsoft.com/office/drawing/2014/main" id="{5B3CFBE1-45B0-4F32-A47A-CFE73DBC4495}"/>
              </a:ext>
            </a:extLst>
          </p:cNvPr>
          <p:cNvSpPr/>
          <p:nvPr/>
        </p:nvSpPr>
        <p:spPr>
          <a:xfrm>
            <a:off x="9724022" y="350562"/>
            <a:ext cx="2217264" cy="77004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CD2D">
              <a:alpha val="69804"/>
            </a:srgbClr>
          </a:solidFill>
          <a:ln cap="flat">
            <a:noFill/>
            <a:prstDash val="solid"/>
          </a:ln>
          <a:effectLst>
            <a:outerShdw dist="38096" dir="2700000" algn="tl">
              <a:srgbClr val="000000">
                <a:alpha val="40000"/>
              </a:srgbClr>
            </a:outerShdw>
          </a:effectLst>
        </p:spPr>
        <p:txBody>
          <a:bodyPr vert="horz" wrap="square" lIns="68580" tIns="34290" rIns="68580" bIns="34290" anchor="ctr" anchorCtr="1"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1" i="0" u="none" strike="noStrike" kern="0" cap="none" spc="0" baseline="0">
                <a:solidFill>
                  <a:srgbClr val="705500"/>
                </a:solidFill>
                <a:uFillTx/>
                <a:latin typeface="微軟正黑體" pitchFamily="34"/>
                <a:ea typeface="微軟正黑體" pitchFamily="34"/>
                <a:cs typeface="Times New Roman" pitchFamily="18"/>
              </a:rPr>
              <a:t>請務必留意</a:t>
            </a:r>
            <a:endParaRPr lang="en-US" sz="2200" b="1" i="0" u="none" strike="noStrike" kern="0" cap="none" spc="0" baseline="0">
              <a:solidFill>
                <a:srgbClr val="705500"/>
              </a:solidFill>
              <a:uFillTx/>
              <a:latin typeface="微軟正黑體" pitchFamily="34"/>
              <a:ea typeface="微軟正黑體" pitchFamily="34"/>
              <a:cs typeface="Times New Roman" pitchFamily="18"/>
            </a:endParaRP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a:solidFill>
                  <a:srgbClr val="705500"/>
                </a:solidFill>
                <a:uFillTx/>
                <a:latin typeface="微軟正黑體" pitchFamily="34"/>
                <a:ea typeface="微軟正黑體" pitchFamily="34"/>
                <a:cs typeface="Times New Roman" pitchFamily="18"/>
              </a:rPr>
              <a:t>114</a:t>
            </a:r>
            <a:r>
              <a:rPr lang="zh-TW" sz="2200" b="1" i="0" u="none" strike="noStrike" kern="0" cap="none" spc="0" baseline="0">
                <a:solidFill>
                  <a:srgbClr val="705500"/>
                </a:solidFill>
                <a:uFillTx/>
                <a:latin typeface="微軟正黑體" pitchFamily="34"/>
                <a:ea typeface="微軟正黑體" pitchFamily="34"/>
                <a:cs typeface="Times New Roman" pitchFamily="18"/>
              </a:rPr>
              <a:t>年簡章規定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2" grpId="0" animBg="1"/>
      <p:bldP spid="23"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1738</TotalTime>
  <Words>625</Words>
  <Application>Microsoft Office PowerPoint</Application>
  <PresentationFormat>寬螢幕</PresentationFormat>
  <Paragraphs>79</Paragraphs>
  <Slides>11</Slides>
  <Notes>2</Notes>
  <HiddenSlides>0</HiddenSlides>
  <MMClips>0</MMClips>
  <ScaleCrop>false</ScaleCrop>
  <HeadingPairs>
    <vt:vector size="6" baseType="variant">
      <vt:variant>
        <vt:lpstr>使用字型</vt:lpstr>
      </vt:variant>
      <vt:variant>
        <vt:i4>8</vt:i4>
      </vt:variant>
      <vt:variant>
        <vt:lpstr>佈景主題</vt:lpstr>
      </vt:variant>
      <vt:variant>
        <vt:i4>3</vt:i4>
      </vt:variant>
      <vt:variant>
        <vt:lpstr>投影片標題</vt:lpstr>
      </vt:variant>
      <vt:variant>
        <vt:i4>11</vt:i4>
      </vt:variant>
    </vt:vector>
  </HeadingPairs>
  <TitlesOfParts>
    <vt:vector size="22" baseType="lpstr">
      <vt:lpstr>微軟正黑體</vt:lpstr>
      <vt:lpstr>新細明體</vt:lpstr>
      <vt:lpstr>標楷體</vt:lpstr>
      <vt:lpstr>Arial</vt:lpstr>
      <vt:lpstr>Calibri</vt:lpstr>
      <vt:lpstr>Calibri Light</vt:lpstr>
      <vt:lpstr>Times New Roman</vt:lpstr>
      <vt:lpstr>Wingdings</vt:lpstr>
      <vt:lpstr>Office 佈景主題</vt:lpstr>
      <vt:lpstr>自訂設計</vt:lpstr>
      <vt:lpstr>5_自訂設計</vt:lpstr>
      <vt:lpstr>PowerPoint 簡報</vt:lpstr>
      <vt:lpstr>PowerPoint 簡報</vt:lpstr>
      <vt:lpstr>常見的違規事項(一)</vt:lpstr>
      <vt:lpstr>常見的違規事項(二)</vt:lpstr>
      <vt:lpstr>PowerPoint 簡報</vt:lpstr>
      <vt:lpstr>常見的違規事項(三)</vt:lpstr>
      <vt:lpstr>常見的違規事項(四)</vt:lpstr>
      <vt:lpstr>違規對免試入學的影響</vt:lpstr>
      <vt:lpstr>應試用品建議</vt:lpstr>
      <vt:lpstr>英語(聽力)試場規則</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94年國中基本學力測驗</dc:title>
  <dc:creator>歐小禾</dc:creator>
  <cp:lastModifiedBy>Administrator</cp:lastModifiedBy>
  <cp:revision>150</cp:revision>
  <cp:lastPrinted>2019-07-24T03:26:11Z</cp:lastPrinted>
  <dcterms:created xsi:type="dcterms:W3CDTF">2004-06-07T05:41:39Z</dcterms:created>
  <dcterms:modified xsi:type="dcterms:W3CDTF">2024-09-15T22:18:27Z</dcterms:modified>
</cp:coreProperties>
</file>