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6"/>
  </p:notesMasterIdLst>
  <p:handoutMasterIdLst>
    <p:handoutMasterId r:id="rId27"/>
  </p:handoutMasterIdLst>
  <p:sldIdLst>
    <p:sldId id="804" r:id="rId3"/>
    <p:sldId id="782" r:id="rId4"/>
    <p:sldId id="783" r:id="rId5"/>
    <p:sldId id="784" r:id="rId6"/>
    <p:sldId id="786" r:id="rId7"/>
    <p:sldId id="785" r:id="rId8"/>
    <p:sldId id="787" r:id="rId9"/>
    <p:sldId id="788" r:id="rId10"/>
    <p:sldId id="789" r:id="rId11"/>
    <p:sldId id="790" r:id="rId12"/>
    <p:sldId id="791" r:id="rId13"/>
    <p:sldId id="792" r:id="rId14"/>
    <p:sldId id="793" r:id="rId15"/>
    <p:sldId id="794" r:id="rId16"/>
    <p:sldId id="795" r:id="rId17"/>
    <p:sldId id="796" r:id="rId18"/>
    <p:sldId id="797" r:id="rId19"/>
    <p:sldId id="798" r:id="rId20"/>
    <p:sldId id="799" r:id="rId21"/>
    <p:sldId id="800" r:id="rId22"/>
    <p:sldId id="812" r:id="rId23"/>
    <p:sldId id="802" r:id="rId24"/>
    <p:sldId id="757" r:id="rId25"/>
  </p:sldIdLst>
  <p:sldSz cx="12192000" cy="6858000"/>
  <p:notesSz cx="6797675" cy="99298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3F9FA"/>
          </a:solidFill>
        </a:fill>
      </a:tcStyle>
    </a:wholeTbl>
    <a:band1H>
      <a:tcStyle>
        <a:tcBdr/>
        <a:fill>
          <a:solidFill>
            <a:srgbClr val="E7F3F4"/>
          </a:solidFill>
        </a:fill>
      </a:tcStyle>
    </a:band1H>
    <a:band2H>
      <a:tcStyle>
        <a:tcBdr/>
      </a:tcStyle>
    </a:band2H>
    <a:band1V>
      <a:tcStyle>
        <a:tcBdr/>
        <a:fill>
          <a:solidFill>
            <a:srgbClr val="E7F3F4"/>
          </a:solidFill>
        </a:fill>
      </a:tcStyle>
    </a:band1V>
    <a:band2V>
      <a:tcStyle>
        <a:tcBdr/>
      </a:tcStyle>
    </a:band2V>
    <a:lastCol>
      <a:tcTxStyle b="on">
        <a:font>
          <a:latin typeface="+mn-lt"/>
          <a:ea typeface="+mn-ea"/>
          <a:cs typeface="+mn-cs"/>
        </a:font>
        <a:srgbClr val="FFFFFF"/>
      </a:tcTxStyle>
      <a:tcStyle>
        <a:tcBdr/>
        <a:fill>
          <a:solidFill>
            <a:srgbClr val="BBE0E3"/>
          </a:solidFill>
        </a:fill>
      </a:tcStyle>
    </a:lastCol>
    <a:firstCol>
      <a:tcTxStyle b="on">
        <a:font>
          <a:latin typeface="+mn-lt"/>
          <a:ea typeface="+mn-ea"/>
          <a:cs typeface="+mn-cs"/>
        </a:font>
        <a:srgbClr val="FFFFFF"/>
      </a:tcTxStyle>
      <a:tcStyle>
        <a:tcBdr/>
        <a:fill>
          <a:solidFill>
            <a:srgbClr val="BBE0E3"/>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BBE0E3"/>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BBE0E3"/>
          </a:solidFill>
        </a:fill>
      </a:tcStyle>
    </a:firstRow>
  </a:tblStyle>
  <a:tblStyle styleId="{21E4AEA4-8DFA-4A89-87EB-49C32662AFE0}"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8E8EF"/>
          </a:solidFill>
        </a:fill>
      </a:tcStyle>
    </a:wholeTbl>
    <a:band1H>
      <a:tcStyle>
        <a:tcBdr/>
        <a:fill>
          <a:solidFill>
            <a:srgbClr val="CDCDDE"/>
          </a:solidFill>
        </a:fill>
      </a:tcStyle>
    </a:band1H>
    <a:band2H>
      <a:tcStyle>
        <a:tcBdr/>
      </a:tcStyle>
    </a:band2H>
    <a:band1V>
      <a:tcStyle>
        <a:tcBdr/>
        <a:fill>
          <a:solidFill>
            <a:srgbClr val="CDCDDE"/>
          </a:solidFill>
        </a:fill>
      </a:tcStyle>
    </a:band1V>
    <a:band2V>
      <a:tcStyle>
        <a:tcBdr/>
      </a:tcStyle>
    </a:band2V>
    <a:lastCol>
      <a:tcTxStyle b="on">
        <a:font>
          <a:latin typeface="+mn-lt"/>
          <a:ea typeface="+mn-ea"/>
          <a:cs typeface="+mn-cs"/>
        </a:font>
        <a:srgbClr val="FFFFFF"/>
      </a:tcTxStyle>
      <a:tcStyle>
        <a:tcBdr/>
        <a:fill>
          <a:solidFill>
            <a:srgbClr val="333399"/>
          </a:solidFill>
        </a:fill>
      </a:tcStyle>
    </a:lastCol>
    <a:firstCol>
      <a:tcTxStyle b="on">
        <a:font>
          <a:latin typeface="+mn-lt"/>
          <a:ea typeface="+mn-ea"/>
          <a:cs typeface="+mn-cs"/>
        </a:font>
        <a:srgbClr val="FFFFFF"/>
      </a:tcTxStyle>
      <a:tcStyle>
        <a:tcBdr/>
        <a:fill>
          <a:solidFill>
            <a:srgbClr val="333399"/>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333399"/>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333399"/>
          </a:solidFill>
        </a:fill>
      </a:tcStyle>
    </a:firstRow>
  </a:tblStyle>
  <a:tblStyle styleId="{93296810-A885-4BE3-A3E7-6D5BEEA58F35}"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8E8ED"/>
          </a:solidFill>
        </a:fill>
      </a:tcStyle>
    </a:wholeTbl>
    <a:band1H>
      <a:tcStyle>
        <a:tcBdr/>
        <a:fill>
          <a:solidFill>
            <a:srgbClr val="CDCDDA"/>
          </a:solidFill>
        </a:fill>
      </a:tcStyle>
    </a:band1H>
    <a:band2H>
      <a:tcStyle>
        <a:tcBdr/>
      </a:tcStyle>
    </a:band2H>
    <a:band1V>
      <a:tcStyle>
        <a:tcBdr/>
        <a:fill>
          <a:solidFill>
            <a:srgbClr val="CDCDDA"/>
          </a:solidFill>
        </a:fill>
      </a:tcStyle>
    </a:band1V>
    <a:band2V>
      <a:tcStyle>
        <a:tcBdr/>
      </a:tcStyle>
    </a:band2V>
    <a:lastCol>
      <a:tcTxStyle b="on">
        <a:font>
          <a:latin typeface="+mn-lt"/>
          <a:ea typeface="+mn-ea"/>
          <a:cs typeface="+mn-cs"/>
        </a:font>
        <a:srgbClr val="FFFFFF"/>
      </a:tcTxStyle>
      <a:tcStyle>
        <a:tcBdr/>
        <a:fill>
          <a:solidFill>
            <a:srgbClr val="2D2D8A"/>
          </a:solidFill>
        </a:fill>
      </a:tcStyle>
    </a:lastCol>
    <a:firstCol>
      <a:tcTxStyle b="on">
        <a:font>
          <a:latin typeface="+mn-lt"/>
          <a:ea typeface="+mn-ea"/>
          <a:cs typeface="+mn-cs"/>
        </a:font>
        <a:srgbClr val="FFFFFF"/>
      </a:tcTxStyle>
      <a:tcStyle>
        <a:tcBdr/>
        <a:fill>
          <a:solidFill>
            <a:srgbClr val="2D2D8A"/>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2D2D8A"/>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2D2D8A"/>
          </a:solidFill>
        </a:fill>
      </a:tcStyle>
    </a:firstRow>
  </a:tblStyle>
  <a:tblStyle styleId="{073A0DAA-6AF3-43AB-8588-CEC1D06C72B9}"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E7E7"/>
          </a:solidFill>
        </a:fill>
      </a:tcStyle>
    </a:wholeTbl>
    <a:band1H>
      <a:tcStyle>
        <a:tcBdr/>
        <a:fill>
          <a:solidFill>
            <a:srgbClr val="CBCBCB"/>
          </a:solidFill>
        </a:fill>
      </a:tcStyle>
    </a:band1H>
    <a:band2H>
      <a:tcStyle>
        <a:tcBdr/>
      </a:tcStyle>
    </a:band2H>
    <a:band1V>
      <a:tcStyle>
        <a:tcBdr/>
        <a:fill>
          <a:solidFill>
            <a:srgbClr val="CBCBCB"/>
          </a:solidFill>
        </a:fill>
      </a:tcStyle>
    </a:band1V>
    <a:band2V>
      <a:tcStyle>
        <a:tcBdr/>
      </a:tcStyle>
    </a:band2V>
    <a:lastCol>
      <a:tcTxStyle b="on">
        <a:font>
          <a:latin typeface="+mn-lt"/>
          <a:ea typeface="+mn-ea"/>
          <a:cs typeface="+mn-cs"/>
        </a:font>
        <a:srgbClr val="FFFFFF"/>
      </a:tcTxStyle>
      <a:tcStyle>
        <a:tcBdr/>
        <a:fill>
          <a:solidFill>
            <a:srgbClr val="000000"/>
          </a:solidFill>
        </a:fill>
      </a:tcStyle>
    </a:lastCol>
    <a:firstCol>
      <a:tcTxStyle b="on">
        <a:font>
          <a:latin typeface="+mn-lt"/>
          <a:ea typeface="+mn-ea"/>
          <a:cs typeface="+mn-cs"/>
        </a:font>
        <a:srgbClr val="FFFFFF"/>
      </a:tcTxStyle>
      <a:tcStyle>
        <a:tcBdr/>
        <a:fill>
          <a:solidFill>
            <a:srgbClr val="000000"/>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000000"/>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000000"/>
          </a:solidFill>
        </a:fill>
      </a:tcStyle>
    </a:firstRow>
  </a:tblStyle>
  <a:tblStyle styleId="{2D5ABB26-0587-4C30-8999-92F81FD0307C}" styleName="">
    <a:wholeTbl>
      <a:tcTxStyle>
        <a:font>
          <a:latin typeface="+mn-lt"/>
          <a:ea typeface="+mn-ea"/>
          <a:cs typeface="+mn-cs"/>
        </a:font>
        <a:srgbClr val="000000"/>
      </a:tcTxStyle>
      <a:tcStyle>
        <a:tcBdr/>
      </a:tcStyle>
    </a:wholeTbl>
  </a:tblStyle>
  <a:tblStyle styleId="{7DF18680-E054-41AD-8BC1-D1AEF772440D}"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8FCFC"/>
          </a:solidFill>
        </a:fill>
      </a:tcStyle>
    </a:wholeTbl>
    <a:band1H>
      <a:tcStyle>
        <a:tcBdr/>
        <a:fill>
          <a:solidFill>
            <a:srgbClr val="F1F8F9"/>
          </a:solidFill>
        </a:fill>
      </a:tcStyle>
    </a:band1H>
    <a:band2H>
      <a:tcStyle>
        <a:tcBdr/>
      </a:tcStyle>
    </a:band2H>
    <a:band1V>
      <a:tcStyle>
        <a:tcBdr/>
        <a:fill>
          <a:solidFill>
            <a:srgbClr val="F1F8F9"/>
          </a:solidFill>
        </a:fill>
      </a:tcStyle>
    </a:band1V>
    <a:band2V>
      <a:tcStyle>
        <a:tcBdr/>
      </a:tcStyle>
    </a:band2V>
    <a:lastCol>
      <a:tcTxStyle b="on">
        <a:font>
          <a:latin typeface="+mn-lt"/>
          <a:ea typeface="+mn-ea"/>
          <a:cs typeface="+mn-cs"/>
        </a:font>
        <a:srgbClr val="FFFFFF"/>
      </a:tcTxStyle>
      <a:tcStyle>
        <a:tcBdr/>
        <a:fill>
          <a:solidFill>
            <a:srgbClr val="DAEDEF"/>
          </a:solidFill>
        </a:fill>
      </a:tcStyle>
    </a:lastCol>
    <a:firstCol>
      <a:tcTxStyle b="on">
        <a:font>
          <a:latin typeface="+mn-lt"/>
          <a:ea typeface="+mn-ea"/>
          <a:cs typeface="+mn-cs"/>
        </a:font>
        <a:srgbClr val="FFFFFF"/>
      </a:tcTxStyle>
      <a:tcStyle>
        <a:tcBdr/>
        <a:fill>
          <a:solidFill>
            <a:srgbClr val="DAEDEF"/>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DAEDEF"/>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DAEDEF"/>
          </a:solidFill>
        </a:fill>
      </a:tcStyle>
    </a:firstRow>
  </a:tblStyle>
  <a:tblStyle styleId="{37CE84F3-28C3-443E-9E96-99CF82512B78}" styleName="">
    <a:wholeTbl>
      <a:tcTxStyle>
        <a:font>
          <a:latin typeface="+mn-lt"/>
          <a:ea typeface="+mn-ea"/>
          <a:cs typeface="+mn-cs"/>
        </a:font>
        <a:srgbClr val="FFFFFF"/>
      </a:tcTxStyle>
      <a:tcStyle>
        <a:tcBdr/>
        <a:fill>
          <a:solidFill>
            <a:srgbClr val="C0504D"/>
          </a:solidFill>
        </a:fill>
      </a:tcStyle>
    </a:wholeTbl>
    <a:band1H>
      <a:tcStyle>
        <a:tcBdr/>
        <a:fill>
          <a:solidFill>
            <a:srgbClr val="993E3C"/>
          </a:solidFill>
        </a:fill>
      </a:tcStyle>
    </a:band1H>
    <a:band1V>
      <a:tcStyle>
        <a:tcBdr/>
        <a:fill>
          <a:solidFill>
            <a:srgbClr val="993E3C"/>
          </a:solidFill>
        </a:fill>
      </a:tcStyle>
    </a:band1V>
    <a:lastCol>
      <a:tcTxStyle b="on">
        <a:font>
          <a:latin typeface=""/>
          <a:ea typeface=""/>
          <a:cs typeface=""/>
        </a:font>
      </a:tcTxStyle>
      <a:tcStyle>
        <a:tcBdr>
          <a:left>
            <a:ln w="25402" cap="flat" cmpd="sng" algn="ctr">
              <a:solidFill>
                <a:srgbClr val="FFFFFF"/>
              </a:solidFill>
              <a:prstDash val="solid"/>
              <a:round/>
              <a:headEnd type="none" w="med" len="med"/>
              <a:tailEnd type="none" w="med" len="med"/>
            </a:ln>
          </a:left>
        </a:tcBdr>
        <a:fill>
          <a:solidFill>
            <a:srgbClr val="993E3C"/>
          </a:solidFill>
        </a:fill>
      </a:tcStyle>
    </a:lastCol>
    <a:firstCol>
      <a:tcTxStyle b="on">
        <a:font>
          <a:latin typeface=""/>
          <a:ea typeface=""/>
          <a:cs typeface=""/>
        </a:font>
      </a:tcTxStyle>
      <a:tcStyle>
        <a:tcBdr>
          <a:right>
            <a:ln w="25402" cap="flat" cmpd="sng" algn="ctr">
              <a:solidFill>
                <a:srgbClr val="FFFFFF"/>
              </a:solidFill>
              <a:prstDash val="solid"/>
              <a:round/>
              <a:headEnd type="none" w="med" len="med"/>
              <a:tailEnd type="none" w="med" len="med"/>
            </a:ln>
          </a:right>
        </a:tcBdr>
        <a:fill>
          <a:solidFill>
            <a:srgbClr val="993E3C"/>
          </a:solidFill>
        </a:fill>
      </a:tcStyle>
    </a:firstCol>
    <a:lastRow>
      <a:tcTxStyle b="on">
        <a:font>
          <a:latin typeface=""/>
          <a:ea typeface=""/>
          <a:cs typeface=""/>
        </a:font>
      </a:tcTxStyle>
      <a:tcStyle>
        <a:tcBdr>
          <a:top>
            <a:ln w="25402" cap="flat" cmpd="sng" algn="ctr">
              <a:solidFill>
                <a:srgbClr val="FFFFFF"/>
              </a:solidFill>
              <a:prstDash val="solid"/>
              <a:round/>
              <a:headEnd type="none" w="med" len="med"/>
              <a:tailEnd type="none" w="med" len="med"/>
            </a:ln>
          </a:top>
        </a:tcBdr>
        <a:fill>
          <a:solidFill>
            <a:srgbClr val="7F3230"/>
          </a:solidFill>
        </a:fill>
      </a:tcStyle>
    </a:lastRow>
    <a:firstRow>
      <a:tcTxStyle b="on">
        <a:font>
          <a:latin typeface=""/>
          <a:ea typeface=""/>
          <a:cs typeface=""/>
        </a:font>
      </a:tcTxStyle>
      <a:tcStyle>
        <a:tcBdr>
          <a:bottom>
            <a:ln w="25402" cap="flat" cmpd="sng" algn="ctr">
              <a:solidFill>
                <a:srgbClr val="FFFFFF"/>
              </a:solidFill>
              <a:prstDash val="solid"/>
              <a:round/>
              <a:headEnd type="none" w="med" len="med"/>
              <a:tailEnd type="none" w="med" len="med"/>
            </a:ln>
          </a:bottom>
        </a:tcBdr>
        <a:fill>
          <a:solidFill>
            <a:srgbClr val="000000"/>
          </a:solidFill>
        </a:fill>
      </a:tcStyle>
    </a:firstRow>
  </a:tblStyle>
  <a:tblStyle styleId="{9D7B26C5-4107-4FEC-AEDC-1716B250A1EF}" styleName="">
    <a:wholeTbl>
      <a:tcTxStyle>
        <a:font>
          <a:latin typeface="+mn-lt"/>
          <a:ea typeface="+mn-ea"/>
          <a:cs typeface="+mn-cs"/>
        </a:font>
        <a:srgbClr val="000000"/>
      </a:tcTxStyle>
      <a:tcStyle>
        <a:tcBdr>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tcStyle>
    </a:wholeTbl>
    <a:band1H>
      <a:tcStyle>
        <a:tcBdr/>
        <a:fill>
          <a:solidFill>
            <a:srgbClr val="000000"/>
          </a:solidFill>
        </a:fill>
      </a:tcStyle>
    </a:band1H>
    <a:band2H>
      <a:tcStyle>
        <a:tcBdr/>
      </a:tcStyle>
    </a:band2H>
    <a:band1V>
      <a:tcStyle>
        <a:tcBdr/>
        <a:fill>
          <a:solidFill>
            <a:srgbClr val="000000"/>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12701" cap="flat" cmpd="sng" algn="ctr">
              <a:solidFill>
                <a:srgbClr val="000000"/>
              </a:solidFill>
              <a:prstDash val="solid"/>
              <a:round/>
              <a:headEnd type="none" w="med" len="med"/>
              <a:tailEnd type="none" w="med" len="med"/>
            </a:ln>
          </a:top>
        </a:tcBdr>
      </a:tcStyle>
    </a:lastRow>
    <a:firstRow>
      <a:tcTxStyle b="on">
        <a:font>
          <a:latin typeface=""/>
          <a:ea typeface=""/>
          <a:cs typeface=""/>
        </a:font>
      </a:tcTxStyle>
      <a:tcStyle>
        <a:tcBdr>
          <a:bottom>
            <a:ln w="12701" cap="flat" cmpd="sng" algn="ctr">
              <a:solidFill>
                <a:srgbClr val="000000"/>
              </a:solidFill>
              <a:prstDash val="solid"/>
              <a:round/>
              <a:headEnd type="none" w="med" len="med"/>
              <a:tailEnd type="none" w="med" len="med"/>
            </a:ln>
          </a:bottom>
        </a:tcBdr>
      </a:tcStyle>
    </a:firstRow>
  </a:tblStyle>
  <a:tblStyle styleId="{6E25E649-3F16-4E02-A733-19D2CDBF48F0}" styleName="">
    <a:wholeTbl>
      <a:tcTxStyle>
        <a:font>
          <a:latin typeface="+mn-lt"/>
          <a:ea typeface="+mn-ea"/>
          <a:cs typeface="+mn-cs"/>
        </a:font>
        <a:srgbClr val="000000"/>
      </a:tcTxStyle>
      <a:tcStyle>
        <a:tcBdr>
          <a:top>
            <a:ln w="25402" cap="flat" cmpd="sng" algn="ctr">
              <a:solidFill>
                <a:srgbClr val="000000"/>
              </a:solidFill>
              <a:prstDash val="solid"/>
              <a:round/>
              <a:headEnd type="none" w="med" len="med"/>
              <a:tailEnd type="none" w="med" len="med"/>
            </a:ln>
          </a:top>
          <a:bottom>
            <a:ln w="25402" cap="flat" cmpd="sng" algn="ctr">
              <a:solidFill>
                <a:srgbClr val="000000"/>
              </a:solidFill>
              <a:prstDash val="solid"/>
              <a:round/>
              <a:headEnd type="none" w="med" len="med"/>
              <a:tailEnd type="none" w="med" len="med"/>
            </a:ln>
          </a:bottom>
        </a:tcBdr>
        <a:fill>
          <a:solidFill>
            <a:srgbClr val="FFFFFF"/>
          </a:solidFill>
        </a:fill>
      </a:tcStyle>
    </a:wholeTbl>
    <a:band1H>
      <a:tcStyle>
        <a:tcBdr/>
        <a:fill>
          <a:solidFill>
            <a:srgbClr val="E7E7E7"/>
          </a:solidFill>
        </a:fill>
      </a:tcStyle>
    </a:band1H>
    <a:band1V>
      <a:tcStyle>
        <a:tcBdr/>
        <a:fill>
          <a:solidFill>
            <a:srgbClr val="E7E7E7"/>
          </a:solidFill>
        </a:fill>
      </a:tcStyle>
    </a:band1V>
    <a:lastCol>
      <a:tcTxStyle b="on">
        <a:font>
          <a:latin typeface="+mn-lt"/>
          <a:ea typeface="+mn-ea"/>
          <a:cs typeface="+mn-cs"/>
        </a:font>
        <a:srgbClr val="FFFFFF"/>
      </a:tcTxStyle>
      <a:tcStyle>
        <a:tcBdr/>
        <a:fill>
          <a:solidFill>
            <a:srgbClr val="BBE0E3"/>
          </a:solidFill>
        </a:fill>
      </a:tcStyle>
    </a:lastCol>
    <a:firstCol>
      <a:tcTxStyle b="on">
        <a:font>
          <a:latin typeface="+mn-lt"/>
          <a:ea typeface="+mn-ea"/>
          <a:cs typeface="+mn-cs"/>
        </a:font>
        <a:srgbClr val="FFFFFF"/>
      </a:tcTxStyle>
      <a:tcStyle>
        <a:tcBdr/>
        <a:fill>
          <a:solidFill>
            <a:srgbClr val="BBE0E3"/>
          </a:solidFill>
        </a:fill>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bottom>
            <a:ln w="25402" cap="flat" cmpd="sng" algn="ctr">
              <a:solidFill>
                <a:srgbClr val="000000"/>
              </a:solidFill>
              <a:prstDash val="solid"/>
              <a:round/>
              <a:headEnd type="none" w="med" len="med"/>
              <a:tailEnd type="none" w="med" len="med"/>
            </a:ln>
          </a:bottom>
        </a:tcBdr>
        <a:fill>
          <a:solidFill>
            <a:srgbClr val="BBE0E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95" autoAdjust="0"/>
    <p:restoredTop sz="94660"/>
  </p:normalViewPr>
  <p:slideViewPr>
    <p:cSldViewPr snapToGrid="0">
      <p:cViewPr varScale="1">
        <p:scale>
          <a:sx n="42" d="100"/>
          <a:sy n="42" d="100"/>
        </p:scale>
        <p:origin x="67"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92ED579-40B3-4D0C-8F21-354A593037C5}"/>
              </a:ext>
            </a:extLst>
          </p:cNvPr>
          <p:cNvSpPr txBox="1">
            <a:spLocks noGrp="1"/>
          </p:cNvSpPr>
          <p:nvPr>
            <p:ph type="hdr" sz="quarter"/>
          </p:nvPr>
        </p:nvSpPr>
        <p:spPr>
          <a:xfrm>
            <a:off x="0" y="0"/>
            <a:ext cx="2946397" cy="495303"/>
          </a:xfrm>
          <a:prstGeom prst="rect">
            <a:avLst/>
          </a:prstGeom>
          <a:noFill/>
          <a:ln>
            <a:noFill/>
          </a:ln>
        </p:spPr>
        <p:txBody>
          <a:bodyPr vert="horz" wrap="square" lIns="91979" tIns="45985" rIns="91979" bIns="45985"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新細明體" pitchFamily="18"/>
            </a:endParaRPr>
          </a:p>
        </p:txBody>
      </p:sp>
      <p:sp>
        <p:nvSpPr>
          <p:cNvPr id="3" name="Rectangle 3">
            <a:extLst>
              <a:ext uri="{FF2B5EF4-FFF2-40B4-BE49-F238E27FC236}">
                <a16:creationId xmlns:a16="http://schemas.microsoft.com/office/drawing/2014/main" id="{D219FA15-4CE4-41C4-85EB-D157B752E661}"/>
              </a:ext>
            </a:extLst>
          </p:cNvPr>
          <p:cNvSpPr txBox="1">
            <a:spLocks noGrp="1"/>
          </p:cNvSpPr>
          <p:nvPr>
            <p:ph type="dt" sz="quarter" idx="1"/>
          </p:nvPr>
        </p:nvSpPr>
        <p:spPr>
          <a:xfrm>
            <a:off x="3849688" y="0"/>
            <a:ext cx="2946397" cy="495303"/>
          </a:xfrm>
          <a:prstGeom prst="rect">
            <a:avLst/>
          </a:prstGeom>
          <a:noFill/>
          <a:ln>
            <a:noFill/>
          </a:ln>
        </p:spPr>
        <p:txBody>
          <a:bodyPr vert="horz" wrap="square" lIns="91979" tIns="45985" rIns="91979" bIns="45985"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新細明體" pitchFamily="18"/>
            </a:endParaRPr>
          </a:p>
        </p:txBody>
      </p:sp>
      <p:sp>
        <p:nvSpPr>
          <p:cNvPr id="4" name="Rectangle 4">
            <a:extLst>
              <a:ext uri="{FF2B5EF4-FFF2-40B4-BE49-F238E27FC236}">
                <a16:creationId xmlns:a16="http://schemas.microsoft.com/office/drawing/2014/main" id="{618B39A0-947B-4050-A1CB-FA2A2B01D3D2}"/>
              </a:ext>
            </a:extLst>
          </p:cNvPr>
          <p:cNvSpPr txBox="1">
            <a:spLocks noGrp="1"/>
          </p:cNvSpPr>
          <p:nvPr>
            <p:ph type="ftr" sz="quarter" idx="2"/>
          </p:nvPr>
        </p:nvSpPr>
        <p:spPr>
          <a:xfrm>
            <a:off x="0" y="9432922"/>
            <a:ext cx="2946397" cy="495303"/>
          </a:xfrm>
          <a:prstGeom prst="rect">
            <a:avLst/>
          </a:prstGeom>
          <a:noFill/>
          <a:ln>
            <a:noFill/>
          </a:ln>
        </p:spPr>
        <p:txBody>
          <a:bodyPr vert="horz" wrap="square" lIns="91979" tIns="45985" rIns="91979" bIns="45985"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34"/>
              <a:ea typeface="新細明體" pitchFamily="18"/>
            </a:endParaRPr>
          </a:p>
        </p:txBody>
      </p:sp>
      <p:sp>
        <p:nvSpPr>
          <p:cNvPr id="5" name="Rectangle 5">
            <a:extLst>
              <a:ext uri="{FF2B5EF4-FFF2-40B4-BE49-F238E27FC236}">
                <a16:creationId xmlns:a16="http://schemas.microsoft.com/office/drawing/2014/main" id="{C7E15EB8-39E7-417B-879D-6EBE6BA0D53E}"/>
              </a:ext>
            </a:extLst>
          </p:cNvPr>
          <p:cNvSpPr txBox="1">
            <a:spLocks noGrp="1"/>
          </p:cNvSpPr>
          <p:nvPr>
            <p:ph type="sldNum" sz="quarter" idx="3"/>
          </p:nvPr>
        </p:nvSpPr>
        <p:spPr>
          <a:xfrm>
            <a:off x="3849688" y="9432922"/>
            <a:ext cx="2946397" cy="495303"/>
          </a:xfrm>
          <a:prstGeom prst="rect">
            <a:avLst/>
          </a:prstGeom>
          <a:noFill/>
          <a:ln>
            <a:noFill/>
          </a:ln>
        </p:spPr>
        <p:txBody>
          <a:bodyPr vert="horz" wrap="square" lIns="91979" tIns="45985" rIns="91979" bIns="45985"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9652D45-B6EF-4F6E-916C-E5E2190B2B24}" type="slidenum">
              <a:t>‹#›</a:t>
            </a:fld>
            <a:endParaRPr lang="zh-TW" altLang="en-US" sz="1200" b="0" i="0" u="none" strike="noStrike" kern="1200" cap="none" spc="0" baseline="0">
              <a:solidFill>
                <a:srgbClr val="000000"/>
              </a:solidFill>
              <a:uFillTx/>
              <a:latin typeface="Arial" pitchFamily="34"/>
              <a:ea typeface="新細明體" pitchFamily="18"/>
            </a:endParaRPr>
          </a:p>
        </p:txBody>
      </p:sp>
    </p:spTree>
    <p:extLst>
      <p:ext uri="{BB962C8B-B14F-4D97-AF65-F5344CB8AC3E}">
        <p14:creationId xmlns:p14="http://schemas.microsoft.com/office/powerpoint/2010/main" val="208541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96EDDB4-ECE3-4772-8013-43FF3434CF9B}"/>
              </a:ext>
            </a:extLst>
          </p:cNvPr>
          <p:cNvSpPr txBox="1">
            <a:spLocks noGrp="1"/>
          </p:cNvSpPr>
          <p:nvPr>
            <p:ph type="hdr" sz="quarter"/>
          </p:nvPr>
        </p:nvSpPr>
        <p:spPr>
          <a:xfrm>
            <a:off x="0" y="0"/>
            <a:ext cx="2946397" cy="495303"/>
          </a:xfrm>
          <a:prstGeom prst="rect">
            <a:avLst/>
          </a:prstGeom>
          <a:noFill/>
          <a:ln>
            <a:noFill/>
          </a:ln>
        </p:spPr>
        <p:txBody>
          <a:bodyPr vert="horz" wrap="square" lIns="91979" tIns="45985" rIns="91979" bIns="45985"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新細明體" pitchFamily="18"/>
              </a:defRPr>
            </a:lvl1pPr>
          </a:lstStyle>
          <a:p>
            <a:pPr lvl="0"/>
            <a:endParaRPr lang="en-US"/>
          </a:p>
        </p:txBody>
      </p:sp>
      <p:sp>
        <p:nvSpPr>
          <p:cNvPr id="3" name="Rectangle 3">
            <a:extLst>
              <a:ext uri="{FF2B5EF4-FFF2-40B4-BE49-F238E27FC236}">
                <a16:creationId xmlns:a16="http://schemas.microsoft.com/office/drawing/2014/main" id="{47741F72-34C3-471C-B8C9-4F525BBD4EFF}"/>
              </a:ext>
            </a:extLst>
          </p:cNvPr>
          <p:cNvSpPr txBox="1">
            <a:spLocks noGrp="1"/>
          </p:cNvSpPr>
          <p:nvPr>
            <p:ph type="dt" idx="1"/>
          </p:nvPr>
        </p:nvSpPr>
        <p:spPr>
          <a:xfrm>
            <a:off x="3849688" y="0"/>
            <a:ext cx="2946397" cy="495303"/>
          </a:xfrm>
          <a:prstGeom prst="rect">
            <a:avLst/>
          </a:prstGeom>
          <a:noFill/>
          <a:ln>
            <a:noFill/>
          </a:ln>
        </p:spPr>
        <p:txBody>
          <a:bodyPr vert="horz" wrap="square" lIns="91979" tIns="45985" rIns="91979" bIns="45985"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新細明體" pitchFamily="18"/>
              </a:defRPr>
            </a:lvl1pPr>
          </a:lstStyle>
          <a:p>
            <a:pPr lvl="0"/>
            <a:endParaRPr lang="en-US"/>
          </a:p>
        </p:txBody>
      </p:sp>
      <p:sp>
        <p:nvSpPr>
          <p:cNvPr id="4" name="Rectangle 4">
            <a:extLst>
              <a:ext uri="{FF2B5EF4-FFF2-40B4-BE49-F238E27FC236}">
                <a16:creationId xmlns:a16="http://schemas.microsoft.com/office/drawing/2014/main" id="{91C65120-691B-49B7-A31E-EA5566F9EAF7}"/>
              </a:ext>
            </a:extLst>
          </p:cNvPr>
          <p:cNvSpPr>
            <a:spLocks noGrp="1" noRot="1" noChangeAspect="1"/>
          </p:cNvSpPr>
          <p:nvPr>
            <p:ph type="sldImg" idx="2"/>
          </p:nvPr>
        </p:nvSpPr>
        <p:spPr>
          <a:xfrm>
            <a:off x="92070" y="746122"/>
            <a:ext cx="6616698" cy="3722686"/>
          </a:xfrm>
          <a:prstGeom prst="rect">
            <a:avLst/>
          </a:prstGeom>
          <a:noFill/>
          <a:ln w="9528">
            <a:solidFill>
              <a:srgbClr val="000000"/>
            </a:solidFill>
            <a:prstDash val="solid"/>
            <a:miter/>
          </a:ln>
        </p:spPr>
      </p:sp>
      <p:sp>
        <p:nvSpPr>
          <p:cNvPr id="5" name="Rectangle 5">
            <a:extLst>
              <a:ext uri="{FF2B5EF4-FFF2-40B4-BE49-F238E27FC236}">
                <a16:creationId xmlns:a16="http://schemas.microsoft.com/office/drawing/2014/main" id="{FED8C203-2FE9-4DAA-9590-96F15A4A7BAC}"/>
              </a:ext>
            </a:extLst>
          </p:cNvPr>
          <p:cNvSpPr txBox="1">
            <a:spLocks noGrp="1"/>
          </p:cNvSpPr>
          <p:nvPr>
            <p:ph type="body" sz="quarter" idx="3"/>
          </p:nvPr>
        </p:nvSpPr>
        <p:spPr>
          <a:xfrm>
            <a:off x="679454" y="4716466"/>
            <a:ext cx="5438778" cy="4468809"/>
          </a:xfrm>
          <a:prstGeom prst="rect">
            <a:avLst/>
          </a:prstGeom>
          <a:noFill/>
          <a:ln>
            <a:noFill/>
          </a:ln>
        </p:spPr>
        <p:txBody>
          <a:bodyPr vert="horz" wrap="square" lIns="91979" tIns="45985" rIns="91979" bIns="45985" anchor="t" anchorCtr="0" compatLnSpc="1">
            <a:noAutofit/>
          </a:bodyPr>
          <a:lstStyle/>
          <a:p>
            <a:pPr lvl="0"/>
            <a:r>
              <a:rPr lang="zh-TW"/>
              <a:t>按一下以編輯母片</a:t>
            </a:r>
          </a:p>
          <a:p>
            <a:pPr lvl="1"/>
            <a:r>
              <a:rPr lang="zh-TW"/>
              <a:t>第二層</a:t>
            </a:r>
          </a:p>
          <a:p>
            <a:pPr lvl="2"/>
            <a:r>
              <a:rPr lang="zh-TW"/>
              <a:t>第三層</a:t>
            </a:r>
          </a:p>
          <a:p>
            <a:pPr lvl="3"/>
            <a:r>
              <a:rPr lang="zh-TW"/>
              <a:t>第四層</a:t>
            </a:r>
          </a:p>
          <a:p>
            <a:pPr lvl="4"/>
            <a:r>
              <a:rPr lang="zh-TW"/>
              <a:t>第五層</a:t>
            </a:r>
          </a:p>
        </p:txBody>
      </p:sp>
      <p:sp>
        <p:nvSpPr>
          <p:cNvPr id="6" name="Rectangle 6">
            <a:extLst>
              <a:ext uri="{FF2B5EF4-FFF2-40B4-BE49-F238E27FC236}">
                <a16:creationId xmlns:a16="http://schemas.microsoft.com/office/drawing/2014/main" id="{CEE2BBD9-EF39-4EE9-AE5A-6FDD7A54C9FE}"/>
              </a:ext>
            </a:extLst>
          </p:cNvPr>
          <p:cNvSpPr txBox="1">
            <a:spLocks noGrp="1"/>
          </p:cNvSpPr>
          <p:nvPr>
            <p:ph type="ftr" sz="quarter" idx="4"/>
          </p:nvPr>
        </p:nvSpPr>
        <p:spPr>
          <a:xfrm>
            <a:off x="0" y="9432922"/>
            <a:ext cx="2946397" cy="495303"/>
          </a:xfrm>
          <a:prstGeom prst="rect">
            <a:avLst/>
          </a:prstGeom>
          <a:noFill/>
          <a:ln>
            <a:noFill/>
          </a:ln>
        </p:spPr>
        <p:txBody>
          <a:bodyPr vert="horz" wrap="square" lIns="91979" tIns="45985" rIns="91979" bIns="45985"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新細明體" pitchFamily="18"/>
              </a:defRPr>
            </a:lvl1pPr>
          </a:lstStyle>
          <a:p>
            <a:pPr lvl="0"/>
            <a:endParaRPr lang="en-US"/>
          </a:p>
        </p:txBody>
      </p:sp>
      <p:sp>
        <p:nvSpPr>
          <p:cNvPr id="7" name="Rectangle 7">
            <a:extLst>
              <a:ext uri="{FF2B5EF4-FFF2-40B4-BE49-F238E27FC236}">
                <a16:creationId xmlns:a16="http://schemas.microsoft.com/office/drawing/2014/main" id="{43568025-0F21-4178-973D-185006891BA5}"/>
              </a:ext>
            </a:extLst>
          </p:cNvPr>
          <p:cNvSpPr txBox="1">
            <a:spLocks noGrp="1"/>
          </p:cNvSpPr>
          <p:nvPr>
            <p:ph type="sldNum" sz="quarter" idx="5"/>
          </p:nvPr>
        </p:nvSpPr>
        <p:spPr>
          <a:xfrm>
            <a:off x="3849688" y="9432922"/>
            <a:ext cx="2946397" cy="495303"/>
          </a:xfrm>
          <a:prstGeom prst="rect">
            <a:avLst/>
          </a:prstGeom>
          <a:noFill/>
          <a:ln>
            <a:noFill/>
          </a:ln>
        </p:spPr>
        <p:txBody>
          <a:bodyPr vert="horz" wrap="square" lIns="91979" tIns="45985" rIns="91979" bIns="45985"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新細明體" pitchFamily="18"/>
              </a:defRPr>
            </a:lvl1pPr>
          </a:lstStyle>
          <a:p>
            <a:pPr lvl="0"/>
            <a:fld id="{A0913E4B-99E9-4E5B-A9D5-D48E523C52BB}" type="slidenum">
              <a:t>‹#›</a:t>
            </a:fld>
            <a:endParaRPr lang="en-US"/>
          </a:p>
        </p:txBody>
      </p:sp>
    </p:spTree>
    <p:extLst>
      <p:ext uri="{BB962C8B-B14F-4D97-AF65-F5344CB8AC3E}">
        <p14:creationId xmlns:p14="http://schemas.microsoft.com/office/powerpoint/2010/main" val="917749688"/>
      </p:ext>
    </p:extLst>
  </p:cSld>
  <p:clrMap bg1="lt1" tx1="dk1" bg2="lt2" tx2="dk2" accent1="accent1" accent2="accent2" accent3="accent3" accent4="accent4" accent5="accent5" accent6="accent6" hlink="hlink" folHlink="folHlink"/>
  <p:notesStyle>
    <a:lvl1pPr marL="0" marR="0" lvl="0" indent="0" algn="l" defTabSz="914400" rtl="0" fontAlgn="auto" hangingPunct="0">
      <a:lnSpc>
        <a:spcPct val="100000"/>
      </a:lnSpc>
      <a:spcBef>
        <a:spcPts val="300"/>
      </a:spcBef>
      <a:spcAft>
        <a:spcPts val="0"/>
      </a:spcAft>
      <a:buNone/>
      <a:tabLst/>
      <a:defRPr lang="zh-TW" sz="900" b="0" i="0" u="none" strike="noStrike" kern="1200" cap="none" spc="0" baseline="0">
        <a:solidFill>
          <a:srgbClr val="000000"/>
        </a:solidFill>
        <a:uFillTx/>
        <a:latin typeface="Arial" pitchFamily="34"/>
        <a:ea typeface="新細明體" pitchFamily="18"/>
      </a:defRPr>
    </a:lvl1pPr>
    <a:lvl2pPr marL="347664" marR="0" lvl="1" indent="0" algn="l" defTabSz="914400" rtl="0" fontAlgn="auto" hangingPunct="0">
      <a:lnSpc>
        <a:spcPct val="100000"/>
      </a:lnSpc>
      <a:spcBef>
        <a:spcPts val="300"/>
      </a:spcBef>
      <a:spcAft>
        <a:spcPts val="0"/>
      </a:spcAft>
      <a:buNone/>
      <a:tabLst/>
      <a:defRPr lang="zh-TW" sz="900" b="0" i="0" u="none" strike="noStrike" kern="1200" cap="none" spc="0" baseline="0">
        <a:solidFill>
          <a:srgbClr val="000000"/>
        </a:solidFill>
        <a:uFillTx/>
        <a:latin typeface="Arial" pitchFamily="34"/>
        <a:ea typeface="新細明體" pitchFamily="18"/>
      </a:defRPr>
    </a:lvl2pPr>
    <a:lvl3pPr marL="696909" marR="0" lvl="2" indent="0" algn="l" defTabSz="914400" rtl="0" fontAlgn="auto" hangingPunct="0">
      <a:lnSpc>
        <a:spcPct val="100000"/>
      </a:lnSpc>
      <a:spcBef>
        <a:spcPts val="300"/>
      </a:spcBef>
      <a:spcAft>
        <a:spcPts val="0"/>
      </a:spcAft>
      <a:buNone/>
      <a:tabLst/>
      <a:defRPr lang="zh-TW" sz="900" b="0" i="0" u="none" strike="noStrike" kern="1200" cap="none" spc="0" baseline="0">
        <a:solidFill>
          <a:srgbClr val="000000"/>
        </a:solidFill>
        <a:uFillTx/>
        <a:latin typeface="Arial" pitchFamily="34"/>
        <a:ea typeface="新細明體" pitchFamily="18"/>
      </a:defRPr>
    </a:lvl3pPr>
    <a:lvl4pPr marL="1046165" marR="0" lvl="3" indent="0" algn="l" defTabSz="914400" rtl="0" fontAlgn="auto" hangingPunct="0">
      <a:lnSpc>
        <a:spcPct val="100000"/>
      </a:lnSpc>
      <a:spcBef>
        <a:spcPts val="300"/>
      </a:spcBef>
      <a:spcAft>
        <a:spcPts val="0"/>
      </a:spcAft>
      <a:buNone/>
      <a:tabLst/>
      <a:defRPr lang="zh-TW" sz="900" b="0" i="0" u="none" strike="noStrike" kern="1200" cap="none" spc="0" baseline="0">
        <a:solidFill>
          <a:srgbClr val="000000"/>
        </a:solidFill>
        <a:uFillTx/>
        <a:latin typeface="Arial" pitchFamily="34"/>
        <a:ea typeface="新細明體" pitchFamily="18"/>
      </a:defRPr>
    </a:lvl4pPr>
    <a:lvl5pPr marL="1395410" marR="0" lvl="4" indent="0" algn="l" defTabSz="914400" rtl="0" fontAlgn="auto" hangingPunct="0">
      <a:lnSpc>
        <a:spcPct val="100000"/>
      </a:lnSpc>
      <a:spcBef>
        <a:spcPts val="300"/>
      </a:spcBef>
      <a:spcAft>
        <a:spcPts val="0"/>
      </a:spcAft>
      <a:buNone/>
      <a:tabLst/>
      <a:defRPr lang="zh-TW" sz="900" b="0" i="0" u="none" strike="noStrike" kern="1200" cap="none" spc="0" baseline="0">
        <a:solidFill>
          <a:srgbClr val="000000"/>
        </a:solidFill>
        <a:uFillTx/>
        <a:latin typeface="Arial" pitchFamily="34"/>
        <a:ea typeface="新細明體" pitchFamily="1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ED17C5CD-3228-41E0-84B2-C6A70EA97AC2}"/>
              </a:ext>
            </a:extLst>
          </p:cNvPr>
          <p:cNvSpPr>
            <a:spLocks noGrp="1" noRot="1" noChangeAspect="1"/>
          </p:cNvSpPr>
          <p:nvPr>
            <p:ph type="sldImg"/>
          </p:nvPr>
        </p:nvSpPr>
        <p:spPr>
          <a:xfrm>
            <a:off x="92075" y="746125"/>
            <a:ext cx="6616700" cy="3722688"/>
          </a:xfrm>
        </p:spPr>
      </p:sp>
      <p:sp>
        <p:nvSpPr>
          <p:cNvPr id="3" name="備忘稿版面配置區 2">
            <a:extLst>
              <a:ext uri="{FF2B5EF4-FFF2-40B4-BE49-F238E27FC236}">
                <a16:creationId xmlns:a16="http://schemas.microsoft.com/office/drawing/2014/main" id="{BC7246FA-462E-4CD8-B60F-3C8CD14C5B81}"/>
              </a:ext>
            </a:extLst>
          </p:cNvPr>
          <p:cNvSpPr txBox="1">
            <a:spLocks noGrp="1"/>
          </p:cNvSpPr>
          <p:nvPr>
            <p:ph type="body" sz="quarter"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ED2958E5-89AD-4D8F-9840-81115948299A}"/>
              </a:ext>
            </a:extLst>
          </p:cNvPr>
          <p:cNvSpPr txBox="1">
            <a:spLocks noGrp="1"/>
          </p:cNvSpPr>
          <p:nvPr>
            <p:ph type="sldNum" sz="quarter" idx="8"/>
          </p:nvPr>
        </p:nvSpPr>
        <p:spPr/>
        <p:txBody>
          <a:bodyPr/>
          <a:lstStyle/>
          <a:p>
            <a:pPr lvl="0"/>
            <a:fld id="{F42731FA-E252-41CB-8D7D-38ACF85FB303}" type="slidenum">
              <a:t>11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2CCE01A-63AC-4381-94BA-1DF6CDCB4A13}"/>
              </a:ext>
            </a:extLst>
          </p:cNvPr>
          <p:cNvSpPr>
            <a:spLocks noGrp="1" noRot="1" noChangeAspect="1"/>
          </p:cNvSpPr>
          <p:nvPr>
            <p:ph type="sldImg"/>
          </p:nvPr>
        </p:nvSpPr>
        <p:spPr>
          <a:xfrm>
            <a:off x="92075" y="746125"/>
            <a:ext cx="6616700" cy="3722688"/>
          </a:xfrm>
        </p:spPr>
      </p:sp>
      <p:sp>
        <p:nvSpPr>
          <p:cNvPr id="3" name="備忘稿版面配置區 2">
            <a:extLst>
              <a:ext uri="{FF2B5EF4-FFF2-40B4-BE49-F238E27FC236}">
                <a16:creationId xmlns:a16="http://schemas.microsoft.com/office/drawing/2014/main" id="{FB249F6F-BA81-46F9-A709-F017CF7A4F4A}"/>
              </a:ext>
            </a:extLst>
          </p:cNvPr>
          <p:cNvSpPr txBox="1">
            <a:spLocks noGrp="1"/>
          </p:cNvSpPr>
          <p:nvPr>
            <p:ph type="body" sz="quarter"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8FF8EB2F-FF7F-4FA7-BAFA-8F442B4F709F}"/>
              </a:ext>
            </a:extLst>
          </p:cNvPr>
          <p:cNvSpPr txBox="1">
            <a:spLocks noGrp="1"/>
          </p:cNvSpPr>
          <p:nvPr>
            <p:ph type="sldNum" sz="quarter" idx="8"/>
          </p:nvPr>
        </p:nvSpPr>
        <p:spPr/>
        <p:txBody>
          <a:bodyPr/>
          <a:lstStyle/>
          <a:p>
            <a:pPr lvl="0"/>
            <a:fld id="{7EC70A5E-6FAF-452B-841A-A7B56F715BE4}" type="slidenum">
              <a:t>12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8C3C0FFE-5EFE-4174-BC8B-911859366A74}"/>
              </a:ext>
            </a:extLst>
          </p:cNvPr>
          <p:cNvSpPr>
            <a:spLocks noGrp="1" noRot="1" noChangeAspect="1"/>
          </p:cNvSpPr>
          <p:nvPr>
            <p:ph type="sldImg"/>
          </p:nvPr>
        </p:nvSpPr>
        <p:spPr>
          <a:xfrm>
            <a:off x="92075" y="746125"/>
            <a:ext cx="6616700" cy="3722688"/>
          </a:xfrm>
        </p:spPr>
      </p:sp>
      <p:sp>
        <p:nvSpPr>
          <p:cNvPr id="3" name="備忘稿版面配置區 2">
            <a:extLst>
              <a:ext uri="{FF2B5EF4-FFF2-40B4-BE49-F238E27FC236}">
                <a16:creationId xmlns:a16="http://schemas.microsoft.com/office/drawing/2014/main" id="{C3D3CCDD-6D26-4A42-875D-EE5B72787B9B}"/>
              </a:ext>
            </a:extLst>
          </p:cNvPr>
          <p:cNvSpPr txBox="1">
            <a:spLocks noGrp="1"/>
          </p:cNvSpPr>
          <p:nvPr>
            <p:ph type="body" sz="quarter"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0F7A2C83-7E87-46A3-8FE2-4514F07CF26F}"/>
              </a:ext>
            </a:extLst>
          </p:cNvPr>
          <p:cNvSpPr txBox="1">
            <a:spLocks noGrp="1"/>
          </p:cNvSpPr>
          <p:nvPr>
            <p:ph type="sldNum" sz="quarter" idx="8"/>
          </p:nvPr>
        </p:nvSpPr>
        <p:spPr/>
        <p:txBody>
          <a:bodyPr/>
          <a:lstStyle/>
          <a:p>
            <a:pPr lvl="0"/>
            <a:fld id="{30A94E9E-70AE-4586-A669-C0678CF67C65}" type="slidenum">
              <a:t>14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9343B52-005A-40A6-A6C5-C1903F03ED22}"/>
              </a:ext>
            </a:extLst>
          </p:cNvPr>
          <p:cNvSpPr>
            <a:spLocks noGrp="1" noRot="1" noChangeAspect="1"/>
          </p:cNvSpPr>
          <p:nvPr>
            <p:ph type="sldImg"/>
          </p:nvPr>
        </p:nvSpPr>
        <p:spPr>
          <a:xfrm>
            <a:off x="92075" y="746125"/>
            <a:ext cx="6616700" cy="3722688"/>
          </a:xfrm>
        </p:spPr>
      </p:sp>
      <p:sp>
        <p:nvSpPr>
          <p:cNvPr id="3" name="備忘稿版面配置區 2">
            <a:extLst>
              <a:ext uri="{FF2B5EF4-FFF2-40B4-BE49-F238E27FC236}">
                <a16:creationId xmlns:a16="http://schemas.microsoft.com/office/drawing/2014/main" id="{71D0AAD7-E1DB-4D9F-87A3-644A5AF1D517}"/>
              </a:ext>
            </a:extLst>
          </p:cNvPr>
          <p:cNvSpPr txBox="1">
            <a:spLocks noGrp="1"/>
          </p:cNvSpPr>
          <p:nvPr>
            <p:ph type="body" sz="quarter"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E6A3CE97-B51E-4CF8-B6AB-E8DFD928D2C7}"/>
              </a:ext>
            </a:extLst>
          </p:cNvPr>
          <p:cNvSpPr txBox="1">
            <a:spLocks noGrp="1"/>
          </p:cNvSpPr>
          <p:nvPr>
            <p:ph type="sldNum" sz="quarter" idx="8"/>
          </p:nvPr>
        </p:nvSpPr>
        <p:spPr/>
        <p:txBody>
          <a:bodyPr/>
          <a:lstStyle/>
          <a:p>
            <a:pPr lvl="0"/>
            <a:fld id="{C8881A19-287A-4441-8E7C-8CA1037427EE}" type="slidenum">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EE7A882C-7852-4729-A4E6-51AE545BDB53}"/>
              </a:ext>
            </a:extLst>
          </p:cNvPr>
          <p:cNvSpPr>
            <a:spLocks noGrp="1" noRot="1" noChangeAspect="1"/>
          </p:cNvSpPr>
          <p:nvPr>
            <p:ph type="sldImg"/>
          </p:nvPr>
        </p:nvSpPr>
        <p:spPr>
          <a:xfrm>
            <a:off x="92075" y="746125"/>
            <a:ext cx="6616700" cy="3722688"/>
          </a:xfrm>
        </p:spPr>
      </p:sp>
      <p:sp>
        <p:nvSpPr>
          <p:cNvPr id="3" name="備忘稿版面配置區 2">
            <a:extLst>
              <a:ext uri="{FF2B5EF4-FFF2-40B4-BE49-F238E27FC236}">
                <a16:creationId xmlns:a16="http://schemas.microsoft.com/office/drawing/2014/main" id="{07C7F497-3C96-4980-94B1-9958A58758F4}"/>
              </a:ext>
            </a:extLst>
          </p:cNvPr>
          <p:cNvSpPr txBox="1">
            <a:spLocks noGrp="1"/>
          </p:cNvSpPr>
          <p:nvPr>
            <p:ph type="body" sz="quarter"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6699B0EB-D9CB-400E-A748-FF31BCB77CEE}"/>
              </a:ext>
            </a:extLst>
          </p:cNvPr>
          <p:cNvSpPr txBox="1">
            <a:spLocks noGrp="1"/>
          </p:cNvSpPr>
          <p:nvPr>
            <p:ph type="sldNum" sz="quarter" idx="8"/>
          </p:nvPr>
        </p:nvSpPr>
        <p:spPr/>
        <p:txBody>
          <a:bodyPr/>
          <a:lstStyle/>
          <a:p>
            <a:pPr lvl="0"/>
            <a:fld id="{88C2487E-E169-46AA-ADCB-DDD30DE333EE}" type="slidenum">
              <a:t>18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3FB4C0BD-7F09-4441-8C45-31F4DB815EEC}"/>
              </a:ext>
            </a:extLst>
          </p:cNvPr>
          <p:cNvSpPr>
            <a:spLocks noGrp="1" noRot="1" noChangeAspect="1"/>
          </p:cNvSpPr>
          <p:nvPr>
            <p:ph type="sldImg"/>
          </p:nvPr>
        </p:nvSpPr>
        <p:spPr>
          <a:xfrm>
            <a:off x="92075" y="746125"/>
            <a:ext cx="6616700" cy="3722688"/>
          </a:xfrm>
        </p:spPr>
      </p:sp>
      <p:sp>
        <p:nvSpPr>
          <p:cNvPr id="3" name="備忘稿版面配置區 2">
            <a:extLst>
              <a:ext uri="{FF2B5EF4-FFF2-40B4-BE49-F238E27FC236}">
                <a16:creationId xmlns:a16="http://schemas.microsoft.com/office/drawing/2014/main" id="{0776298E-6B73-4027-95FE-EA299607FFE5}"/>
              </a:ext>
            </a:extLst>
          </p:cNvPr>
          <p:cNvSpPr txBox="1">
            <a:spLocks noGrp="1"/>
          </p:cNvSpPr>
          <p:nvPr>
            <p:ph type="body" sz="quarter"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F40B2428-0A35-4FDB-A033-0BD46A711C1B}"/>
              </a:ext>
            </a:extLst>
          </p:cNvPr>
          <p:cNvSpPr txBox="1">
            <a:spLocks noGrp="1"/>
          </p:cNvSpPr>
          <p:nvPr>
            <p:ph type="sldNum" sz="quarter" idx="8"/>
          </p:nvPr>
        </p:nvSpPr>
        <p:spPr/>
        <p:txBody>
          <a:bodyPr/>
          <a:lstStyle/>
          <a:p>
            <a:pPr lvl="0"/>
            <a:fld id="{0902EB6D-029A-472F-8299-D3C66D9D3721}" type="slidenum">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7D365B0-961B-47C7-8AA8-4FE3A1851E2E}"/>
              </a:ext>
            </a:extLst>
          </p:cNvPr>
          <p:cNvSpPr>
            <a:spLocks noGrp="1" noRot="1" noChangeAspect="1"/>
          </p:cNvSpPr>
          <p:nvPr>
            <p:ph type="sldImg"/>
          </p:nvPr>
        </p:nvSpPr>
        <p:spPr>
          <a:xfrm>
            <a:off x="92075" y="746125"/>
            <a:ext cx="6616700" cy="3722688"/>
          </a:xfrm>
        </p:spPr>
      </p:sp>
      <p:sp>
        <p:nvSpPr>
          <p:cNvPr id="3" name="備忘稿版面配置區 2">
            <a:extLst>
              <a:ext uri="{FF2B5EF4-FFF2-40B4-BE49-F238E27FC236}">
                <a16:creationId xmlns:a16="http://schemas.microsoft.com/office/drawing/2014/main" id="{5E66A4CF-6B83-403A-B178-F4A72604E0DF}"/>
              </a:ext>
            </a:extLst>
          </p:cNvPr>
          <p:cNvSpPr txBox="1">
            <a:spLocks noGrp="1"/>
          </p:cNvSpPr>
          <p:nvPr>
            <p:ph type="body" sz="quarter"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D1D927F1-0B6D-4B84-9BF2-78FDE475BEE6}"/>
              </a:ext>
            </a:extLst>
          </p:cNvPr>
          <p:cNvSpPr txBox="1">
            <a:spLocks noGrp="1"/>
          </p:cNvSpPr>
          <p:nvPr>
            <p:ph type="sldNum" sz="quarter" idx="8"/>
          </p:nvPr>
        </p:nvSpPr>
        <p:spPr/>
        <p:txBody>
          <a:bodyPr/>
          <a:lstStyle/>
          <a:p>
            <a:pPr lvl="0"/>
            <a:fld id="{4B6A8453-6ABB-416C-A9C2-5EA7458A5477}" type="slidenum">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副標題 2">
            <a:extLst>
              <a:ext uri="{FF2B5EF4-FFF2-40B4-BE49-F238E27FC236}">
                <a16:creationId xmlns:a16="http://schemas.microsoft.com/office/drawing/2014/main" id="{4CAC8AA6-7CC6-4258-8C5A-3221241E6935}"/>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zh-TW"/>
              <a:t>按一下以編輯母片子標題樣式</a:t>
            </a:r>
            <a:endParaRPr lang="en-US"/>
          </a:p>
        </p:txBody>
      </p:sp>
      <p:sp>
        <p:nvSpPr>
          <p:cNvPr id="3" name="日期版面配置區 3">
            <a:extLst>
              <a:ext uri="{FF2B5EF4-FFF2-40B4-BE49-F238E27FC236}">
                <a16:creationId xmlns:a16="http://schemas.microsoft.com/office/drawing/2014/main" id="{27D8B78E-38FB-4EC6-90F1-9D14D85829FB}"/>
              </a:ext>
            </a:extLst>
          </p:cNvPr>
          <p:cNvSpPr txBox="1">
            <a:spLocks noGrp="1"/>
          </p:cNvSpPr>
          <p:nvPr>
            <p:ph type="dt" sz="half" idx="7"/>
          </p:nvPr>
        </p:nvSpPr>
        <p:spPr/>
        <p:txBody>
          <a:bodyPr/>
          <a:lstStyle>
            <a:lvl1pPr>
              <a:defRPr/>
            </a:lvl1pPr>
          </a:lstStyle>
          <a:p>
            <a:pPr lvl="0"/>
            <a:fld id="{289EE9A4-4E52-4BD1-9457-F329A39C8F6C}" type="datetime1">
              <a:rPr lang="en-US"/>
              <a:pPr lvl="0"/>
              <a:t>9/16/2024</a:t>
            </a:fld>
            <a:endParaRPr lang="en-US"/>
          </a:p>
        </p:txBody>
      </p:sp>
      <p:sp>
        <p:nvSpPr>
          <p:cNvPr id="4" name="頁尾版面配置區 4">
            <a:extLst>
              <a:ext uri="{FF2B5EF4-FFF2-40B4-BE49-F238E27FC236}">
                <a16:creationId xmlns:a16="http://schemas.microsoft.com/office/drawing/2014/main" id="{C05D0C62-4240-4D29-877C-F003BCDF2EC7}"/>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5">
            <a:extLst>
              <a:ext uri="{FF2B5EF4-FFF2-40B4-BE49-F238E27FC236}">
                <a16:creationId xmlns:a16="http://schemas.microsoft.com/office/drawing/2014/main" id="{957563F5-C90B-4D77-A090-D352BDF56063}"/>
              </a:ext>
            </a:extLst>
          </p:cNvPr>
          <p:cNvSpPr txBox="1">
            <a:spLocks noGrp="1"/>
          </p:cNvSpPr>
          <p:nvPr>
            <p:ph type="sldNum" sz="quarter" idx="8"/>
          </p:nvPr>
        </p:nvSpPr>
        <p:spPr/>
        <p:txBody>
          <a:bodyPr/>
          <a:lstStyle>
            <a:lvl1pPr>
              <a:defRPr/>
            </a:lvl1pPr>
          </a:lstStyle>
          <a:p>
            <a:pPr lvl="0"/>
            <a:fld id="{C22900E4-0611-4B71-890B-EA1B358ABD58}" type="slidenum">
              <a:t>‹#›</a:t>
            </a:fld>
            <a:endParaRPr lang="en-US"/>
          </a:p>
        </p:txBody>
      </p:sp>
    </p:spTree>
    <p:extLst>
      <p:ext uri="{BB962C8B-B14F-4D97-AF65-F5344CB8AC3E}">
        <p14:creationId xmlns:p14="http://schemas.microsoft.com/office/powerpoint/2010/main" val="3838660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直排文字版面配置區 2">
            <a:extLst>
              <a:ext uri="{FF2B5EF4-FFF2-40B4-BE49-F238E27FC236}">
                <a16:creationId xmlns:a16="http://schemas.microsoft.com/office/drawing/2014/main" id="{5DDBE690-90CB-4B38-B571-DC876132E579}"/>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3" name="日期版面配置區 3">
            <a:extLst>
              <a:ext uri="{FF2B5EF4-FFF2-40B4-BE49-F238E27FC236}">
                <a16:creationId xmlns:a16="http://schemas.microsoft.com/office/drawing/2014/main" id="{B7A0EED4-1748-4AD6-9912-F4A891289856}"/>
              </a:ext>
            </a:extLst>
          </p:cNvPr>
          <p:cNvSpPr txBox="1">
            <a:spLocks noGrp="1"/>
          </p:cNvSpPr>
          <p:nvPr>
            <p:ph type="dt" sz="half" idx="7"/>
          </p:nvPr>
        </p:nvSpPr>
        <p:spPr/>
        <p:txBody>
          <a:bodyPr/>
          <a:lstStyle>
            <a:lvl1pPr>
              <a:defRPr/>
            </a:lvl1pPr>
          </a:lstStyle>
          <a:p>
            <a:pPr lvl="0"/>
            <a:fld id="{3847F955-43AB-4C6C-B01C-B99F79C64A22}" type="datetime1">
              <a:rPr lang="en-US"/>
              <a:pPr lvl="0"/>
              <a:t>9/16/2024</a:t>
            </a:fld>
            <a:endParaRPr lang="en-US"/>
          </a:p>
        </p:txBody>
      </p:sp>
      <p:sp>
        <p:nvSpPr>
          <p:cNvPr id="4" name="頁尾版面配置區 4">
            <a:extLst>
              <a:ext uri="{FF2B5EF4-FFF2-40B4-BE49-F238E27FC236}">
                <a16:creationId xmlns:a16="http://schemas.microsoft.com/office/drawing/2014/main" id="{92443BB3-8138-48F1-97C8-FCC696AA15FF}"/>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5">
            <a:extLst>
              <a:ext uri="{FF2B5EF4-FFF2-40B4-BE49-F238E27FC236}">
                <a16:creationId xmlns:a16="http://schemas.microsoft.com/office/drawing/2014/main" id="{94B59C0F-4F91-48B2-B012-A3671A26C070}"/>
              </a:ext>
            </a:extLst>
          </p:cNvPr>
          <p:cNvSpPr txBox="1">
            <a:spLocks noGrp="1"/>
          </p:cNvSpPr>
          <p:nvPr>
            <p:ph type="sldNum" sz="quarter" idx="8"/>
          </p:nvPr>
        </p:nvSpPr>
        <p:spPr/>
        <p:txBody>
          <a:bodyPr/>
          <a:lstStyle>
            <a:lvl1pPr>
              <a:defRPr/>
            </a:lvl1pPr>
          </a:lstStyle>
          <a:p>
            <a:pPr lvl="0"/>
            <a:fld id="{CF241744-CB9C-4E49-975A-6CD1D99A3D81}" type="slidenum">
              <a:t>‹#›</a:t>
            </a:fld>
            <a:endParaRPr lang="en-US"/>
          </a:p>
        </p:txBody>
      </p:sp>
    </p:spTree>
    <p:extLst>
      <p:ext uri="{BB962C8B-B14F-4D97-AF65-F5344CB8AC3E}">
        <p14:creationId xmlns:p14="http://schemas.microsoft.com/office/powerpoint/2010/main" val="1328087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文字版面配置區 2">
            <a:extLst>
              <a:ext uri="{FF2B5EF4-FFF2-40B4-BE49-F238E27FC236}">
                <a16:creationId xmlns:a16="http://schemas.microsoft.com/office/drawing/2014/main" id="{397AD313-217D-4ED3-A615-C95270C6B26F}"/>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3" name="日期版面配置區 3">
            <a:extLst>
              <a:ext uri="{FF2B5EF4-FFF2-40B4-BE49-F238E27FC236}">
                <a16:creationId xmlns:a16="http://schemas.microsoft.com/office/drawing/2014/main" id="{39413A13-5EEA-45E7-B46D-EB6C388B2F2E}"/>
              </a:ext>
            </a:extLst>
          </p:cNvPr>
          <p:cNvSpPr txBox="1">
            <a:spLocks noGrp="1"/>
          </p:cNvSpPr>
          <p:nvPr>
            <p:ph type="dt" sz="half" idx="7"/>
          </p:nvPr>
        </p:nvSpPr>
        <p:spPr/>
        <p:txBody>
          <a:bodyPr/>
          <a:lstStyle>
            <a:lvl1pPr>
              <a:defRPr/>
            </a:lvl1pPr>
          </a:lstStyle>
          <a:p>
            <a:pPr lvl="0"/>
            <a:fld id="{D4D618F2-E80F-4B1A-8067-CE0FD2A4789B}" type="datetime1">
              <a:rPr lang="en-US"/>
              <a:pPr lvl="0"/>
              <a:t>9/16/2024</a:t>
            </a:fld>
            <a:endParaRPr lang="en-US"/>
          </a:p>
        </p:txBody>
      </p:sp>
      <p:sp>
        <p:nvSpPr>
          <p:cNvPr id="4" name="頁尾版面配置區 4">
            <a:extLst>
              <a:ext uri="{FF2B5EF4-FFF2-40B4-BE49-F238E27FC236}">
                <a16:creationId xmlns:a16="http://schemas.microsoft.com/office/drawing/2014/main" id="{5F0C034E-796B-46A3-8A09-FA8D3FF6E112}"/>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5">
            <a:extLst>
              <a:ext uri="{FF2B5EF4-FFF2-40B4-BE49-F238E27FC236}">
                <a16:creationId xmlns:a16="http://schemas.microsoft.com/office/drawing/2014/main" id="{836D86D7-8992-4E60-BB80-4D7CBB0E10F8}"/>
              </a:ext>
            </a:extLst>
          </p:cNvPr>
          <p:cNvSpPr txBox="1">
            <a:spLocks noGrp="1"/>
          </p:cNvSpPr>
          <p:nvPr>
            <p:ph type="sldNum" sz="quarter" idx="8"/>
          </p:nvPr>
        </p:nvSpPr>
        <p:spPr/>
        <p:txBody>
          <a:bodyPr/>
          <a:lstStyle>
            <a:lvl1pPr>
              <a:defRPr/>
            </a:lvl1pPr>
          </a:lstStyle>
          <a:p>
            <a:pPr lvl="0"/>
            <a:fld id="{124C09D4-8492-457E-9A8F-E1BAF04A72F3}" type="slidenum">
              <a:t>‹#›</a:t>
            </a:fld>
            <a:endParaRPr lang="en-US"/>
          </a:p>
        </p:txBody>
      </p:sp>
    </p:spTree>
    <p:extLst>
      <p:ext uri="{BB962C8B-B14F-4D97-AF65-F5344CB8AC3E}">
        <p14:creationId xmlns:p14="http://schemas.microsoft.com/office/powerpoint/2010/main" val="4276765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標題投影片">
    <p:spTree>
      <p:nvGrpSpPr>
        <p:cNvPr id="1" name=""/>
        <p:cNvGrpSpPr/>
        <p:nvPr/>
      </p:nvGrpSpPr>
      <p:grpSpPr>
        <a:xfrm>
          <a:off x="0" y="0"/>
          <a:ext cx="0" cy="0"/>
          <a:chOff x="0" y="0"/>
          <a:chExt cx="0" cy="0"/>
        </a:xfrm>
      </p:grpSpPr>
      <p:sp>
        <p:nvSpPr>
          <p:cNvPr id="2" name="日期版面配置區 3">
            <a:extLst>
              <a:ext uri="{FF2B5EF4-FFF2-40B4-BE49-F238E27FC236}">
                <a16:creationId xmlns:a16="http://schemas.microsoft.com/office/drawing/2014/main" id="{627268D3-589C-4846-A0AD-5A2C5F3D7BFC}"/>
              </a:ext>
            </a:extLst>
          </p:cNvPr>
          <p:cNvSpPr txBox="1">
            <a:spLocks noGrp="1"/>
          </p:cNvSpPr>
          <p:nvPr>
            <p:ph type="dt" sz="half" idx="7"/>
          </p:nvPr>
        </p:nvSpPr>
        <p:spPr/>
        <p:txBody>
          <a:bodyPr/>
          <a:lstStyle>
            <a:lvl1pPr>
              <a:defRPr/>
            </a:lvl1pPr>
          </a:lstStyle>
          <a:p>
            <a:pPr lvl="0"/>
            <a:fld id="{D6CB9B32-8CD3-4AA6-A801-AD78403BE0A6}" type="datetime1">
              <a:rPr lang="en-US"/>
              <a:pPr lvl="0"/>
              <a:t>9/16/2024</a:t>
            </a:fld>
            <a:endParaRPr lang="en-US"/>
          </a:p>
        </p:txBody>
      </p:sp>
      <p:sp>
        <p:nvSpPr>
          <p:cNvPr id="3" name="頁尾版面配置區 4">
            <a:extLst>
              <a:ext uri="{FF2B5EF4-FFF2-40B4-BE49-F238E27FC236}">
                <a16:creationId xmlns:a16="http://schemas.microsoft.com/office/drawing/2014/main" id="{132CC46D-6000-4B2B-8CB9-D38D37235D30}"/>
              </a:ext>
            </a:extLst>
          </p:cNvPr>
          <p:cNvSpPr txBox="1">
            <a:spLocks noGrp="1"/>
          </p:cNvSpPr>
          <p:nvPr>
            <p:ph type="ftr" sz="quarter" idx="9"/>
          </p:nvPr>
        </p:nvSpPr>
        <p:spPr/>
        <p:txBody>
          <a:bodyPr/>
          <a:lstStyle>
            <a:lvl1pPr>
              <a:defRPr/>
            </a:lvl1pPr>
          </a:lstStyle>
          <a:p>
            <a:pPr lvl="0"/>
            <a:endParaRPr lang="en-US"/>
          </a:p>
        </p:txBody>
      </p:sp>
      <p:sp>
        <p:nvSpPr>
          <p:cNvPr id="4" name="投影片編號版面配置區 5">
            <a:extLst>
              <a:ext uri="{FF2B5EF4-FFF2-40B4-BE49-F238E27FC236}">
                <a16:creationId xmlns:a16="http://schemas.microsoft.com/office/drawing/2014/main" id="{CA3328CD-202C-4A98-83E6-5C66BD45D0EA}"/>
              </a:ext>
            </a:extLst>
          </p:cNvPr>
          <p:cNvSpPr txBox="1">
            <a:spLocks noGrp="1"/>
          </p:cNvSpPr>
          <p:nvPr>
            <p:ph type="sldNum" sz="quarter" idx="8"/>
          </p:nvPr>
        </p:nvSpPr>
        <p:spPr/>
        <p:txBody>
          <a:bodyPr/>
          <a:lstStyle>
            <a:lvl1pPr>
              <a:defRPr/>
            </a:lvl1pPr>
          </a:lstStyle>
          <a:p>
            <a:pPr lvl="0"/>
            <a:fld id="{402D75AE-881E-46DE-A1F5-433616026383}" type="slidenum">
              <a:t>‹#›</a:t>
            </a:fld>
            <a:endParaRPr lang="en-US"/>
          </a:p>
        </p:txBody>
      </p:sp>
    </p:spTree>
    <p:extLst>
      <p:ext uri="{BB962C8B-B14F-4D97-AF65-F5344CB8AC3E}">
        <p14:creationId xmlns:p14="http://schemas.microsoft.com/office/powerpoint/2010/main" val="3179390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標題投影片">
    <p:spTree>
      <p:nvGrpSpPr>
        <p:cNvPr id="1" name=""/>
        <p:cNvGrpSpPr/>
        <p:nvPr/>
      </p:nvGrpSpPr>
      <p:grpSpPr>
        <a:xfrm>
          <a:off x="0" y="0"/>
          <a:ext cx="0" cy="0"/>
          <a:chOff x="0" y="0"/>
          <a:chExt cx="0" cy="0"/>
        </a:xfrm>
      </p:grpSpPr>
      <p:sp>
        <p:nvSpPr>
          <p:cNvPr id="2" name="頁尾版面配置區 4">
            <a:extLst>
              <a:ext uri="{FF2B5EF4-FFF2-40B4-BE49-F238E27FC236}">
                <a16:creationId xmlns:a16="http://schemas.microsoft.com/office/drawing/2014/main" id="{5B30D142-96FC-4B16-85E1-E6A5263786D6}"/>
              </a:ext>
            </a:extLst>
          </p:cNvPr>
          <p:cNvSpPr txBox="1">
            <a:spLocks noGrp="1"/>
          </p:cNvSpPr>
          <p:nvPr>
            <p:ph type="ftr" sz="quarter" idx="9"/>
          </p:nvPr>
        </p:nvSpPr>
        <p:spPr/>
        <p:txBody>
          <a:bodyPr/>
          <a:lstStyle>
            <a:lvl1pPr>
              <a:defRPr/>
            </a:lvl1pPr>
          </a:lstStyle>
          <a:p>
            <a:pPr lvl="0"/>
            <a:endParaRPr lang="en-US"/>
          </a:p>
        </p:txBody>
      </p:sp>
      <p:sp>
        <p:nvSpPr>
          <p:cNvPr id="3" name="投影片編號版面配置區 5">
            <a:extLst>
              <a:ext uri="{FF2B5EF4-FFF2-40B4-BE49-F238E27FC236}">
                <a16:creationId xmlns:a16="http://schemas.microsoft.com/office/drawing/2014/main" id="{15956A90-D0E3-434B-A672-187C955082F1}"/>
              </a:ext>
            </a:extLst>
          </p:cNvPr>
          <p:cNvSpPr txBox="1">
            <a:spLocks noGrp="1"/>
          </p:cNvSpPr>
          <p:nvPr>
            <p:ph type="sldNum" sz="quarter" idx="8"/>
          </p:nvPr>
        </p:nvSpPr>
        <p:spPr/>
        <p:txBody>
          <a:bodyPr/>
          <a:lstStyle>
            <a:lvl1pPr>
              <a:defRPr/>
            </a:lvl1pPr>
          </a:lstStyle>
          <a:p>
            <a:pPr lvl="0"/>
            <a:fld id="{634D5701-885B-4C76-9349-314CB06BD966}" type="slidenum">
              <a:t>‹#›</a:t>
            </a:fld>
            <a:endParaRPr lang="en-US"/>
          </a:p>
        </p:txBody>
      </p:sp>
      <p:sp>
        <p:nvSpPr>
          <p:cNvPr id="4" name="標題 1">
            <a:extLst>
              <a:ext uri="{FF2B5EF4-FFF2-40B4-BE49-F238E27FC236}">
                <a16:creationId xmlns:a16="http://schemas.microsoft.com/office/drawing/2014/main" id="{6E3E7E5C-6CB1-40E3-8B19-C61377DA9A2E}"/>
              </a:ext>
            </a:extLst>
          </p:cNvPr>
          <p:cNvSpPr txBox="1">
            <a:spLocks noGrp="1"/>
          </p:cNvSpPr>
          <p:nvPr>
            <p:ph type="title"/>
          </p:nvPr>
        </p:nvSpPr>
        <p:spPr>
          <a:xfrm>
            <a:off x="4614034" y="2294156"/>
            <a:ext cx="6159727" cy="1470026"/>
          </a:xfrm>
        </p:spPr>
        <p:txBody>
          <a:bodyPr anchorCtr="1">
            <a:noAutofit/>
          </a:bodyPr>
          <a:lstStyle>
            <a:lvl1pPr algn="ctr" hangingPunct="0">
              <a:lnSpc>
                <a:spcPct val="100000"/>
              </a:lnSpc>
              <a:defRPr sz="6000" b="1">
                <a:latin typeface="標楷體" pitchFamily="65"/>
                <a:ea typeface="標楷體" pitchFamily="65"/>
              </a:defRPr>
            </a:lvl1pPr>
          </a:lstStyle>
          <a:p>
            <a:pPr lvl="0"/>
            <a:r>
              <a:rPr lang="zh-TW"/>
              <a:t>按一下以編輯母片標題樣式</a:t>
            </a:r>
          </a:p>
        </p:txBody>
      </p:sp>
    </p:spTree>
    <p:extLst>
      <p:ext uri="{BB962C8B-B14F-4D97-AF65-F5344CB8AC3E}">
        <p14:creationId xmlns:p14="http://schemas.microsoft.com/office/powerpoint/2010/main" val="395449953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1DBED1-C335-42AF-B13A-9580520E9A16}"/>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zh-TW"/>
              <a:t>按一下以編輯母片標題樣式</a:t>
            </a:r>
          </a:p>
        </p:txBody>
      </p:sp>
      <p:sp>
        <p:nvSpPr>
          <p:cNvPr id="3" name="副標題 2">
            <a:extLst>
              <a:ext uri="{FF2B5EF4-FFF2-40B4-BE49-F238E27FC236}">
                <a16:creationId xmlns:a16="http://schemas.microsoft.com/office/drawing/2014/main" id="{DCAF0C97-B550-41B3-9E89-C779D44E7DFA}"/>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zh-TW"/>
              <a:t>按一下以編輯母片子標題樣式</a:t>
            </a:r>
          </a:p>
        </p:txBody>
      </p:sp>
      <p:sp>
        <p:nvSpPr>
          <p:cNvPr id="4" name="日期版面配置區 3">
            <a:extLst>
              <a:ext uri="{FF2B5EF4-FFF2-40B4-BE49-F238E27FC236}">
                <a16:creationId xmlns:a16="http://schemas.microsoft.com/office/drawing/2014/main" id="{317D1BE2-81D9-46CE-B6B4-654F21D73CDD}"/>
              </a:ext>
            </a:extLst>
          </p:cNvPr>
          <p:cNvSpPr txBox="1">
            <a:spLocks noGrp="1"/>
          </p:cNvSpPr>
          <p:nvPr>
            <p:ph type="dt" sz="half" idx="7"/>
          </p:nvPr>
        </p:nvSpPr>
        <p:spPr/>
        <p:txBody>
          <a:bodyPr/>
          <a:lstStyle>
            <a:lvl1pPr>
              <a:defRPr/>
            </a:lvl1pPr>
          </a:lstStyle>
          <a:p>
            <a:pPr lvl="0"/>
            <a:fld id="{20182705-F486-433E-B8B0-3DB5ACAFB447}" type="datetime1">
              <a:rPr lang="en-US"/>
              <a:pPr lvl="0"/>
              <a:t>2024/9/16</a:t>
            </a:fld>
            <a:endParaRPr lang="en-US"/>
          </a:p>
        </p:txBody>
      </p:sp>
      <p:sp>
        <p:nvSpPr>
          <p:cNvPr id="5" name="頁尾版面配置區 4">
            <a:extLst>
              <a:ext uri="{FF2B5EF4-FFF2-40B4-BE49-F238E27FC236}">
                <a16:creationId xmlns:a16="http://schemas.microsoft.com/office/drawing/2014/main" id="{163CFEE5-1E1A-41AC-A983-1E62870FDAD2}"/>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8BC18913-5BF2-4BAE-B12F-D13AEBB1D2CF}"/>
              </a:ext>
            </a:extLst>
          </p:cNvPr>
          <p:cNvSpPr txBox="1">
            <a:spLocks noGrp="1"/>
          </p:cNvSpPr>
          <p:nvPr>
            <p:ph type="sldNum" sz="quarter" idx="8"/>
          </p:nvPr>
        </p:nvSpPr>
        <p:spPr/>
        <p:txBody>
          <a:bodyPr/>
          <a:lstStyle>
            <a:lvl1pPr>
              <a:defRPr/>
            </a:lvl1pPr>
          </a:lstStyle>
          <a:p>
            <a:pPr lvl="0"/>
            <a:fld id="{5C3CBAB3-3131-493E-93C7-C8D3A15405DA}" type="slidenum">
              <a:t>‹#›</a:t>
            </a:fld>
            <a:endParaRPr lang="en-US"/>
          </a:p>
        </p:txBody>
      </p:sp>
    </p:spTree>
    <p:extLst>
      <p:ext uri="{BB962C8B-B14F-4D97-AF65-F5344CB8AC3E}">
        <p14:creationId xmlns:p14="http://schemas.microsoft.com/office/powerpoint/2010/main" val="2895593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C8B6C4-3F8B-48AA-8594-78247EC6F89F}"/>
              </a:ext>
            </a:extLst>
          </p:cNvPr>
          <p:cNvSpPr txBox="1">
            <a:spLocks noGrp="1"/>
          </p:cNvSpPr>
          <p:nvPr>
            <p:ph type="title"/>
          </p:nvPr>
        </p:nvSpPr>
        <p:spPr/>
        <p:txBody>
          <a:bodyPr/>
          <a:lstStyle>
            <a:lvl1pPr>
              <a:defRPr/>
            </a:lvl1pPr>
          </a:lstStyle>
          <a:p>
            <a:pPr lvl="0"/>
            <a:r>
              <a:rPr lang="zh-TW"/>
              <a:t>按一下以編輯母片標題樣式</a:t>
            </a:r>
          </a:p>
        </p:txBody>
      </p:sp>
      <p:sp>
        <p:nvSpPr>
          <p:cNvPr id="3" name="內容版面配置區 2">
            <a:extLst>
              <a:ext uri="{FF2B5EF4-FFF2-40B4-BE49-F238E27FC236}">
                <a16:creationId xmlns:a16="http://schemas.microsoft.com/office/drawing/2014/main" id="{41EBC4C7-699E-4676-B161-37B428E39565}"/>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a:extLst>
              <a:ext uri="{FF2B5EF4-FFF2-40B4-BE49-F238E27FC236}">
                <a16:creationId xmlns:a16="http://schemas.microsoft.com/office/drawing/2014/main" id="{37280F0D-D15E-43D9-B8E6-98E1268F97A4}"/>
              </a:ext>
            </a:extLst>
          </p:cNvPr>
          <p:cNvSpPr txBox="1">
            <a:spLocks noGrp="1"/>
          </p:cNvSpPr>
          <p:nvPr>
            <p:ph type="dt" sz="half" idx="7"/>
          </p:nvPr>
        </p:nvSpPr>
        <p:spPr/>
        <p:txBody>
          <a:bodyPr/>
          <a:lstStyle>
            <a:lvl1pPr>
              <a:defRPr/>
            </a:lvl1pPr>
          </a:lstStyle>
          <a:p>
            <a:pPr lvl="0"/>
            <a:fld id="{1A39A65B-E25C-49F9-8507-06FF4AD22E7A}" type="datetime1">
              <a:rPr lang="en-US"/>
              <a:pPr lvl="0"/>
              <a:t>2024/9/16</a:t>
            </a:fld>
            <a:endParaRPr lang="en-US"/>
          </a:p>
        </p:txBody>
      </p:sp>
      <p:sp>
        <p:nvSpPr>
          <p:cNvPr id="5" name="頁尾版面配置區 4">
            <a:extLst>
              <a:ext uri="{FF2B5EF4-FFF2-40B4-BE49-F238E27FC236}">
                <a16:creationId xmlns:a16="http://schemas.microsoft.com/office/drawing/2014/main" id="{B74E230A-6617-4304-895F-2A7021039121}"/>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F3D91EC5-D528-4B99-B9EA-FE191B7B4A9B}"/>
              </a:ext>
            </a:extLst>
          </p:cNvPr>
          <p:cNvSpPr txBox="1">
            <a:spLocks noGrp="1"/>
          </p:cNvSpPr>
          <p:nvPr>
            <p:ph type="sldNum" sz="quarter" idx="8"/>
          </p:nvPr>
        </p:nvSpPr>
        <p:spPr/>
        <p:txBody>
          <a:bodyPr/>
          <a:lstStyle>
            <a:lvl1pPr>
              <a:defRPr/>
            </a:lvl1pPr>
          </a:lstStyle>
          <a:p>
            <a:pPr lvl="0"/>
            <a:fld id="{9B3B3653-FBD6-47D9-9ED1-A8C204C0DBD6}" type="slidenum">
              <a:t>‹#›</a:t>
            </a:fld>
            <a:endParaRPr lang="en-US"/>
          </a:p>
        </p:txBody>
      </p:sp>
    </p:spTree>
    <p:extLst>
      <p:ext uri="{BB962C8B-B14F-4D97-AF65-F5344CB8AC3E}">
        <p14:creationId xmlns:p14="http://schemas.microsoft.com/office/powerpoint/2010/main" val="1316704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14F88D-E73B-4139-9BAD-CE952B9DC609}"/>
              </a:ext>
            </a:extLst>
          </p:cNvPr>
          <p:cNvSpPr txBox="1">
            <a:spLocks noGrp="1"/>
          </p:cNvSpPr>
          <p:nvPr>
            <p:ph type="title"/>
          </p:nvPr>
        </p:nvSpPr>
        <p:spPr>
          <a:xfrm>
            <a:off x="831847" y="1709735"/>
            <a:ext cx="10515600" cy="2852735"/>
          </a:xfrm>
        </p:spPr>
        <p:txBody>
          <a:bodyPr anchor="b"/>
          <a:lstStyle>
            <a:lvl1pPr>
              <a:defRPr sz="6000"/>
            </a:lvl1pPr>
          </a:lstStyle>
          <a:p>
            <a:pPr lvl="0"/>
            <a:r>
              <a:rPr lang="zh-TW"/>
              <a:t>按一下以編輯母片標題樣式</a:t>
            </a:r>
          </a:p>
        </p:txBody>
      </p:sp>
      <p:sp>
        <p:nvSpPr>
          <p:cNvPr id="3" name="文字版面配置區 2">
            <a:extLst>
              <a:ext uri="{FF2B5EF4-FFF2-40B4-BE49-F238E27FC236}">
                <a16:creationId xmlns:a16="http://schemas.microsoft.com/office/drawing/2014/main" id="{358EF252-C549-4E2E-A238-E3B83ACBB760}"/>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zh-TW"/>
              <a:t>按一下以編輯母片文字樣式</a:t>
            </a:r>
          </a:p>
        </p:txBody>
      </p:sp>
      <p:sp>
        <p:nvSpPr>
          <p:cNvPr id="4" name="日期版面配置區 3">
            <a:extLst>
              <a:ext uri="{FF2B5EF4-FFF2-40B4-BE49-F238E27FC236}">
                <a16:creationId xmlns:a16="http://schemas.microsoft.com/office/drawing/2014/main" id="{2CD6904C-008E-427E-9526-1A11DFF715B7}"/>
              </a:ext>
            </a:extLst>
          </p:cNvPr>
          <p:cNvSpPr txBox="1">
            <a:spLocks noGrp="1"/>
          </p:cNvSpPr>
          <p:nvPr>
            <p:ph type="dt" sz="half" idx="7"/>
          </p:nvPr>
        </p:nvSpPr>
        <p:spPr/>
        <p:txBody>
          <a:bodyPr/>
          <a:lstStyle>
            <a:lvl1pPr>
              <a:defRPr/>
            </a:lvl1pPr>
          </a:lstStyle>
          <a:p>
            <a:pPr lvl="0"/>
            <a:fld id="{AF261778-BF6A-4178-A904-AA380F23B415}" type="datetime1">
              <a:rPr lang="en-US"/>
              <a:pPr lvl="0"/>
              <a:t>2024/9/16</a:t>
            </a:fld>
            <a:endParaRPr lang="en-US"/>
          </a:p>
        </p:txBody>
      </p:sp>
      <p:sp>
        <p:nvSpPr>
          <p:cNvPr id="5" name="頁尾版面配置區 4">
            <a:extLst>
              <a:ext uri="{FF2B5EF4-FFF2-40B4-BE49-F238E27FC236}">
                <a16:creationId xmlns:a16="http://schemas.microsoft.com/office/drawing/2014/main" id="{5ECDCACD-97C7-44E7-A4D4-C7A2224A2BA4}"/>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EFE9EBF3-124E-4B8E-B9D7-837BA7DAC7C9}"/>
              </a:ext>
            </a:extLst>
          </p:cNvPr>
          <p:cNvSpPr txBox="1">
            <a:spLocks noGrp="1"/>
          </p:cNvSpPr>
          <p:nvPr>
            <p:ph type="sldNum" sz="quarter" idx="8"/>
          </p:nvPr>
        </p:nvSpPr>
        <p:spPr/>
        <p:txBody>
          <a:bodyPr/>
          <a:lstStyle>
            <a:lvl1pPr>
              <a:defRPr/>
            </a:lvl1pPr>
          </a:lstStyle>
          <a:p>
            <a:pPr lvl="0"/>
            <a:fld id="{9F76250F-46B8-471D-AA85-D276AEF67126}" type="slidenum">
              <a:t>‹#›</a:t>
            </a:fld>
            <a:endParaRPr lang="en-US"/>
          </a:p>
        </p:txBody>
      </p:sp>
    </p:spTree>
    <p:extLst>
      <p:ext uri="{BB962C8B-B14F-4D97-AF65-F5344CB8AC3E}">
        <p14:creationId xmlns:p14="http://schemas.microsoft.com/office/powerpoint/2010/main" val="3668824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BF3EF2-9735-467E-B8A4-E653EC3AC60C}"/>
              </a:ext>
            </a:extLst>
          </p:cNvPr>
          <p:cNvSpPr txBox="1">
            <a:spLocks noGrp="1"/>
          </p:cNvSpPr>
          <p:nvPr>
            <p:ph type="title"/>
          </p:nvPr>
        </p:nvSpPr>
        <p:spPr/>
        <p:txBody>
          <a:bodyPr/>
          <a:lstStyle>
            <a:lvl1pPr>
              <a:defRPr/>
            </a:lvl1pPr>
          </a:lstStyle>
          <a:p>
            <a:pPr lvl="0"/>
            <a:r>
              <a:rPr lang="zh-TW"/>
              <a:t>按一下以編輯母片標題樣式</a:t>
            </a:r>
          </a:p>
        </p:txBody>
      </p:sp>
      <p:sp>
        <p:nvSpPr>
          <p:cNvPr id="3" name="內容版面配置區 2">
            <a:extLst>
              <a:ext uri="{FF2B5EF4-FFF2-40B4-BE49-F238E27FC236}">
                <a16:creationId xmlns:a16="http://schemas.microsoft.com/office/drawing/2014/main" id="{585EDE15-B743-47ED-ABB6-2A6AA27E85CB}"/>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內容版面配置區 3">
            <a:extLst>
              <a:ext uri="{FF2B5EF4-FFF2-40B4-BE49-F238E27FC236}">
                <a16:creationId xmlns:a16="http://schemas.microsoft.com/office/drawing/2014/main" id="{177511E1-247A-4BDF-A840-64C41F02B035}"/>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5" name="日期版面配置區 4">
            <a:extLst>
              <a:ext uri="{FF2B5EF4-FFF2-40B4-BE49-F238E27FC236}">
                <a16:creationId xmlns:a16="http://schemas.microsoft.com/office/drawing/2014/main" id="{56A1361C-1931-4971-BCD2-83E7CCA707CF}"/>
              </a:ext>
            </a:extLst>
          </p:cNvPr>
          <p:cNvSpPr txBox="1">
            <a:spLocks noGrp="1"/>
          </p:cNvSpPr>
          <p:nvPr>
            <p:ph type="dt" sz="half" idx="7"/>
          </p:nvPr>
        </p:nvSpPr>
        <p:spPr/>
        <p:txBody>
          <a:bodyPr/>
          <a:lstStyle>
            <a:lvl1pPr>
              <a:defRPr/>
            </a:lvl1pPr>
          </a:lstStyle>
          <a:p>
            <a:pPr lvl="0"/>
            <a:fld id="{C79E0033-8D04-4708-8087-85F9184EDF1D}" type="datetime1">
              <a:rPr lang="en-US"/>
              <a:pPr lvl="0"/>
              <a:t>2024/9/16</a:t>
            </a:fld>
            <a:endParaRPr lang="en-US"/>
          </a:p>
        </p:txBody>
      </p:sp>
      <p:sp>
        <p:nvSpPr>
          <p:cNvPr id="6" name="頁尾版面配置區 5">
            <a:extLst>
              <a:ext uri="{FF2B5EF4-FFF2-40B4-BE49-F238E27FC236}">
                <a16:creationId xmlns:a16="http://schemas.microsoft.com/office/drawing/2014/main" id="{3ED22F2A-18F3-44C9-B06F-938742B91C47}"/>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B94320CA-265E-4C5F-93F1-DE3CAAD18A4A}"/>
              </a:ext>
            </a:extLst>
          </p:cNvPr>
          <p:cNvSpPr txBox="1">
            <a:spLocks noGrp="1"/>
          </p:cNvSpPr>
          <p:nvPr>
            <p:ph type="sldNum" sz="quarter" idx="8"/>
          </p:nvPr>
        </p:nvSpPr>
        <p:spPr/>
        <p:txBody>
          <a:bodyPr/>
          <a:lstStyle>
            <a:lvl1pPr>
              <a:defRPr/>
            </a:lvl1pPr>
          </a:lstStyle>
          <a:p>
            <a:pPr lvl="0"/>
            <a:fld id="{924E959E-AC4F-4D18-8349-5590A0C664C9}" type="slidenum">
              <a:t>‹#›</a:t>
            </a:fld>
            <a:endParaRPr lang="en-US"/>
          </a:p>
        </p:txBody>
      </p:sp>
    </p:spTree>
    <p:extLst>
      <p:ext uri="{BB962C8B-B14F-4D97-AF65-F5344CB8AC3E}">
        <p14:creationId xmlns:p14="http://schemas.microsoft.com/office/powerpoint/2010/main" val="1827300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3F73AC-E95A-4B91-BC93-8D8EF0C92BD3}"/>
              </a:ext>
            </a:extLst>
          </p:cNvPr>
          <p:cNvSpPr txBox="1">
            <a:spLocks noGrp="1"/>
          </p:cNvSpPr>
          <p:nvPr>
            <p:ph type="title"/>
          </p:nvPr>
        </p:nvSpPr>
        <p:spPr>
          <a:xfrm>
            <a:off x="839784" y="365129"/>
            <a:ext cx="10515600" cy="1325559"/>
          </a:xfrm>
        </p:spPr>
        <p:txBody>
          <a:bodyPr/>
          <a:lstStyle>
            <a:lvl1pPr>
              <a:defRPr/>
            </a:lvl1pPr>
          </a:lstStyle>
          <a:p>
            <a:pPr lvl="0"/>
            <a:r>
              <a:rPr lang="zh-TW"/>
              <a:t>按一下以編輯母片標題樣式</a:t>
            </a:r>
          </a:p>
        </p:txBody>
      </p:sp>
      <p:sp>
        <p:nvSpPr>
          <p:cNvPr id="3" name="文字版面配置區 2">
            <a:extLst>
              <a:ext uri="{FF2B5EF4-FFF2-40B4-BE49-F238E27FC236}">
                <a16:creationId xmlns:a16="http://schemas.microsoft.com/office/drawing/2014/main" id="{85BF4DF7-9440-44E0-B0AA-1EA518E20758}"/>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zh-TW"/>
              <a:t>按一下以編輯母片文字樣式</a:t>
            </a:r>
          </a:p>
        </p:txBody>
      </p:sp>
      <p:sp>
        <p:nvSpPr>
          <p:cNvPr id="4" name="內容版面配置區 3">
            <a:extLst>
              <a:ext uri="{FF2B5EF4-FFF2-40B4-BE49-F238E27FC236}">
                <a16:creationId xmlns:a16="http://schemas.microsoft.com/office/drawing/2014/main" id="{3FB5AB66-5671-4B25-8661-A2B3920B49F5}"/>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5" name="文字版面配置區 4">
            <a:extLst>
              <a:ext uri="{FF2B5EF4-FFF2-40B4-BE49-F238E27FC236}">
                <a16:creationId xmlns:a16="http://schemas.microsoft.com/office/drawing/2014/main" id="{29BEF8E1-D56D-45DC-98C5-5CE22D5FE869}"/>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zh-TW"/>
              <a:t>按一下以編輯母片文字樣式</a:t>
            </a:r>
          </a:p>
        </p:txBody>
      </p:sp>
      <p:sp>
        <p:nvSpPr>
          <p:cNvPr id="6" name="內容版面配置區 5">
            <a:extLst>
              <a:ext uri="{FF2B5EF4-FFF2-40B4-BE49-F238E27FC236}">
                <a16:creationId xmlns:a16="http://schemas.microsoft.com/office/drawing/2014/main" id="{707996F1-D2AE-4B7D-8FD3-9340E8EF2618}"/>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7" name="日期版面配置區 6">
            <a:extLst>
              <a:ext uri="{FF2B5EF4-FFF2-40B4-BE49-F238E27FC236}">
                <a16:creationId xmlns:a16="http://schemas.microsoft.com/office/drawing/2014/main" id="{B2ACA55D-BF1A-4C42-818E-D40EF65AEA3C}"/>
              </a:ext>
            </a:extLst>
          </p:cNvPr>
          <p:cNvSpPr txBox="1">
            <a:spLocks noGrp="1"/>
          </p:cNvSpPr>
          <p:nvPr>
            <p:ph type="dt" sz="half" idx="7"/>
          </p:nvPr>
        </p:nvSpPr>
        <p:spPr/>
        <p:txBody>
          <a:bodyPr/>
          <a:lstStyle>
            <a:lvl1pPr>
              <a:defRPr/>
            </a:lvl1pPr>
          </a:lstStyle>
          <a:p>
            <a:pPr lvl="0"/>
            <a:fld id="{A994EB9D-6B55-4793-BA49-7D285ADA5B1D}" type="datetime1">
              <a:rPr lang="en-US"/>
              <a:pPr lvl="0"/>
              <a:t>2024/9/16</a:t>
            </a:fld>
            <a:endParaRPr lang="en-US"/>
          </a:p>
        </p:txBody>
      </p:sp>
      <p:sp>
        <p:nvSpPr>
          <p:cNvPr id="8" name="頁尾版面配置區 7">
            <a:extLst>
              <a:ext uri="{FF2B5EF4-FFF2-40B4-BE49-F238E27FC236}">
                <a16:creationId xmlns:a16="http://schemas.microsoft.com/office/drawing/2014/main" id="{8B865C62-B63E-4F08-BFE3-A3ED3783B59E}"/>
              </a:ext>
            </a:extLst>
          </p:cNvPr>
          <p:cNvSpPr txBox="1">
            <a:spLocks noGrp="1"/>
          </p:cNvSpPr>
          <p:nvPr>
            <p:ph type="ftr" sz="quarter" idx="9"/>
          </p:nvPr>
        </p:nvSpPr>
        <p:spPr/>
        <p:txBody>
          <a:bodyPr/>
          <a:lstStyle>
            <a:lvl1pPr>
              <a:defRPr/>
            </a:lvl1pPr>
          </a:lstStyle>
          <a:p>
            <a:pPr lvl="0"/>
            <a:endParaRPr lang="en-US"/>
          </a:p>
        </p:txBody>
      </p:sp>
      <p:sp>
        <p:nvSpPr>
          <p:cNvPr id="9" name="投影片編號版面配置區 8">
            <a:extLst>
              <a:ext uri="{FF2B5EF4-FFF2-40B4-BE49-F238E27FC236}">
                <a16:creationId xmlns:a16="http://schemas.microsoft.com/office/drawing/2014/main" id="{0D6049F6-05D5-4142-A384-E1006A216679}"/>
              </a:ext>
            </a:extLst>
          </p:cNvPr>
          <p:cNvSpPr txBox="1">
            <a:spLocks noGrp="1"/>
          </p:cNvSpPr>
          <p:nvPr>
            <p:ph type="sldNum" sz="quarter" idx="8"/>
          </p:nvPr>
        </p:nvSpPr>
        <p:spPr/>
        <p:txBody>
          <a:bodyPr/>
          <a:lstStyle>
            <a:lvl1pPr>
              <a:defRPr/>
            </a:lvl1pPr>
          </a:lstStyle>
          <a:p>
            <a:pPr lvl="0"/>
            <a:fld id="{76E9AC08-7AC4-49E2-B5F8-F626E696025D}" type="slidenum">
              <a:t>‹#›</a:t>
            </a:fld>
            <a:endParaRPr lang="en-US"/>
          </a:p>
        </p:txBody>
      </p:sp>
    </p:spTree>
    <p:extLst>
      <p:ext uri="{BB962C8B-B14F-4D97-AF65-F5344CB8AC3E}">
        <p14:creationId xmlns:p14="http://schemas.microsoft.com/office/powerpoint/2010/main" val="147778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390E12-DCC5-497A-A68A-8C96308E846B}"/>
              </a:ext>
            </a:extLst>
          </p:cNvPr>
          <p:cNvSpPr txBox="1">
            <a:spLocks noGrp="1"/>
          </p:cNvSpPr>
          <p:nvPr>
            <p:ph type="title"/>
          </p:nvPr>
        </p:nvSpPr>
        <p:spPr/>
        <p:txBody>
          <a:bodyPr/>
          <a:lstStyle>
            <a:lvl1pPr>
              <a:defRPr/>
            </a:lvl1pPr>
          </a:lstStyle>
          <a:p>
            <a:pPr lvl="0"/>
            <a:r>
              <a:rPr lang="zh-TW"/>
              <a:t>按一下以編輯母片標題樣式</a:t>
            </a:r>
          </a:p>
        </p:txBody>
      </p:sp>
      <p:sp>
        <p:nvSpPr>
          <p:cNvPr id="3" name="日期版面配置區 2">
            <a:extLst>
              <a:ext uri="{FF2B5EF4-FFF2-40B4-BE49-F238E27FC236}">
                <a16:creationId xmlns:a16="http://schemas.microsoft.com/office/drawing/2014/main" id="{8DFA95A6-2D03-4E46-BA57-ED8BB64249A1}"/>
              </a:ext>
            </a:extLst>
          </p:cNvPr>
          <p:cNvSpPr txBox="1">
            <a:spLocks noGrp="1"/>
          </p:cNvSpPr>
          <p:nvPr>
            <p:ph type="dt" sz="half" idx="7"/>
          </p:nvPr>
        </p:nvSpPr>
        <p:spPr/>
        <p:txBody>
          <a:bodyPr/>
          <a:lstStyle>
            <a:lvl1pPr>
              <a:defRPr/>
            </a:lvl1pPr>
          </a:lstStyle>
          <a:p>
            <a:pPr lvl="0"/>
            <a:fld id="{7DA7B833-D855-4893-B262-26F04075F3DA}" type="datetime1">
              <a:rPr lang="en-US"/>
              <a:pPr lvl="0"/>
              <a:t>2024/9/16</a:t>
            </a:fld>
            <a:endParaRPr lang="en-US"/>
          </a:p>
        </p:txBody>
      </p:sp>
      <p:sp>
        <p:nvSpPr>
          <p:cNvPr id="4" name="頁尾版面配置區 3">
            <a:extLst>
              <a:ext uri="{FF2B5EF4-FFF2-40B4-BE49-F238E27FC236}">
                <a16:creationId xmlns:a16="http://schemas.microsoft.com/office/drawing/2014/main" id="{078A2764-A843-4493-953F-C863DF1B7F8B}"/>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4">
            <a:extLst>
              <a:ext uri="{FF2B5EF4-FFF2-40B4-BE49-F238E27FC236}">
                <a16:creationId xmlns:a16="http://schemas.microsoft.com/office/drawing/2014/main" id="{1C4752BA-0F4B-48A9-9E69-E5BE750306EC}"/>
              </a:ext>
            </a:extLst>
          </p:cNvPr>
          <p:cNvSpPr txBox="1">
            <a:spLocks noGrp="1"/>
          </p:cNvSpPr>
          <p:nvPr>
            <p:ph type="sldNum" sz="quarter" idx="8"/>
          </p:nvPr>
        </p:nvSpPr>
        <p:spPr/>
        <p:txBody>
          <a:bodyPr/>
          <a:lstStyle>
            <a:lvl1pPr>
              <a:defRPr/>
            </a:lvl1pPr>
          </a:lstStyle>
          <a:p>
            <a:pPr lvl="0"/>
            <a:fld id="{75D58A17-9E46-461B-8755-2EBF352626FD}" type="slidenum">
              <a:t>‹#›</a:t>
            </a:fld>
            <a:endParaRPr lang="en-US"/>
          </a:p>
        </p:txBody>
      </p:sp>
    </p:spTree>
    <p:extLst>
      <p:ext uri="{BB962C8B-B14F-4D97-AF65-F5344CB8AC3E}">
        <p14:creationId xmlns:p14="http://schemas.microsoft.com/office/powerpoint/2010/main" val="1348865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2021C4F9-C6B3-4A22-B3DF-69D9A49424FE}"/>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3" name="日期版面配置區 3">
            <a:extLst>
              <a:ext uri="{FF2B5EF4-FFF2-40B4-BE49-F238E27FC236}">
                <a16:creationId xmlns:a16="http://schemas.microsoft.com/office/drawing/2014/main" id="{5E24DB83-1DBB-4A35-A869-DFC3264F85F7}"/>
              </a:ext>
            </a:extLst>
          </p:cNvPr>
          <p:cNvSpPr txBox="1">
            <a:spLocks noGrp="1"/>
          </p:cNvSpPr>
          <p:nvPr>
            <p:ph type="dt" sz="half" idx="7"/>
          </p:nvPr>
        </p:nvSpPr>
        <p:spPr/>
        <p:txBody>
          <a:bodyPr/>
          <a:lstStyle>
            <a:lvl1pPr>
              <a:defRPr/>
            </a:lvl1pPr>
          </a:lstStyle>
          <a:p>
            <a:pPr lvl="0"/>
            <a:fld id="{474D6FD6-966D-44B2-BB3D-062E675CB9B0}" type="datetime1">
              <a:rPr lang="en-US"/>
              <a:pPr lvl="0"/>
              <a:t>9/16/2024</a:t>
            </a:fld>
            <a:endParaRPr lang="en-US"/>
          </a:p>
        </p:txBody>
      </p:sp>
      <p:sp>
        <p:nvSpPr>
          <p:cNvPr id="4" name="頁尾版面配置區 4">
            <a:extLst>
              <a:ext uri="{FF2B5EF4-FFF2-40B4-BE49-F238E27FC236}">
                <a16:creationId xmlns:a16="http://schemas.microsoft.com/office/drawing/2014/main" id="{892123B6-0C76-432F-970C-CBD7CB8D3619}"/>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5">
            <a:extLst>
              <a:ext uri="{FF2B5EF4-FFF2-40B4-BE49-F238E27FC236}">
                <a16:creationId xmlns:a16="http://schemas.microsoft.com/office/drawing/2014/main" id="{938B85AD-0B21-4E36-AAB8-E3AAA2CE77B5}"/>
              </a:ext>
            </a:extLst>
          </p:cNvPr>
          <p:cNvSpPr txBox="1">
            <a:spLocks noGrp="1"/>
          </p:cNvSpPr>
          <p:nvPr>
            <p:ph type="sldNum" sz="quarter" idx="8"/>
          </p:nvPr>
        </p:nvSpPr>
        <p:spPr/>
        <p:txBody>
          <a:bodyPr/>
          <a:lstStyle>
            <a:lvl1pPr>
              <a:defRPr/>
            </a:lvl1pPr>
          </a:lstStyle>
          <a:p>
            <a:pPr lvl="0"/>
            <a:fld id="{0AD76320-5FCE-4567-BD13-7B04D2BEABAE}" type="slidenum">
              <a:t>‹#›</a:t>
            </a:fld>
            <a:endParaRPr lang="en-US"/>
          </a:p>
        </p:txBody>
      </p:sp>
    </p:spTree>
    <p:extLst>
      <p:ext uri="{BB962C8B-B14F-4D97-AF65-F5344CB8AC3E}">
        <p14:creationId xmlns:p14="http://schemas.microsoft.com/office/powerpoint/2010/main" val="377268724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075847A3-382B-4DD6-B6A6-B082F3A5B953}"/>
              </a:ext>
            </a:extLst>
          </p:cNvPr>
          <p:cNvSpPr txBox="1">
            <a:spLocks noGrp="1"/>
          </p:cNvSpPr>
          <p:nvPr>
            <p:ph type="dt" sz="half" idx="7"/>
          </p:nvPr>
        </p:nvSpPr>
        <p:spPr/>
        <p:txBody>
          <a:bodyPr/>
          <a:lstStyle>
            <a:lvl1pPr>
              <a:defRPr/>
            </a:lvl1pPr>
          </a:lstStyle>
          <a:p>
            <a:pPr lvl="0"/>
            <a:fld id="{941E4B4C-36CE-44E2-AC88-7CFC916D222D}" type="datetime1">
              <a:rPr lang="en-US"/>
              <a:pPr lvl="0"/>
              <a:t>2024/9/16</a:t>
            </a:fld>
            <a:endParaRPr lang="en-US"/>
          </a:p>
        </p:txBody>
      </p:sp>
      <p:sp>
        <p:nvSpPr>
          <p:cNvPr id="3" name="頁尾版面配置區 2">
            <a:extLst>
              <a:ext uri="{FF2B5EF4-FFF2-40B4-BE49-F238E27FC236}">
                <a16:creationId xmlns:a16="http://schemas.microsoft.com/office/drawing/2014/main" id="{45EB8F20-8C1F-4C0C-A266-24B3C27D5059}"/>
              </a:ext>
            </a:extLst>
          </p:cNvPr>
          <p:cNvSpPr txBox="1">
            <a:spLocks noGrp="1"/>
          </p:cNvSpPr>
          <p:nvPr>
            <p:ph type="ftr" sz="quarter" idx="9"/>
          </p:nvPr>
        </p:nvSpPr>
        <p:spPr/>
        <p:txBody>
          <a:bodyPr/>
          <a:lstStyle>
            <a:lvl1pPr>
              <a:defRPr/>
            </a:lvl1pPr>
          </a:lstStyle>
          <a:p>
            <a:pPr lvl="0"/>
            <a:endParaRPr lang="en-US"/>
          </a:p>
        </p:txBody>
      </p:sp>
      <p:sp>
        <p:nvSpPr>
          <p:cNvPr id="4" name="投影片編號版面配置區 3">
            <a:extLst>
              <a:ext uri="{FF2B5EF4-FFF2-40B4-BE49-F238E27FC236}">
                <a16:creationId xmlns:a16="http://schemas.microsoft.com/office/drawing/2014/main" id="{DE819FF2-2028-4B9D-A1F7-F0E00480496B}"/>
              </a:ext>
            </a:extLst>
          </p:cNvPr>
          <p:cNvSpPr txBox="1">
            <a:spLocks noGrp="1"/>
          </p:cNvSpPr>
          <p:nvPr>
            <p:ph type="sldNum" sz="quarter" idx="8"/>
          </p:nvPr>
        </p:nvSpPr>
        <p:spPr/>
        <p:txBody>
          <a:bodyPr/>
          <a:lstStyle>
            <a:lvl1pPr>
              <a:defRPr/>
            </a:lvl1pPr>
          </a:lstStyle>
          <a:p>
            <a:pPr lvl="0"/>
            <a:fld id="{3E7FDB7D-F5D4-4974-99F6-8386A418F6A6}" type="slidenum">
              <a:t>‹#›</a:t>
            </a:fld>
            <a:endParaRPr lang="en-US"/>
          </a:p>
        </p:txBody>
      </p:sp>
    </p:spTree>
    <p:extLst>
      <p:ext uri="{BB962C8B-B14F-4D97-AF65-F5344CB8AC3E}">
        <p14:creationId xmlns:p14="http://schemas.microsoft.com/office/powerpoint/2010/main" val="313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AF50955-F5E3-4D8D-8538-248ACAD67A3A}"/>
              </a:ext>
            </a:extLst>
          </p:cNvPr>
          <p:cNvSpPr txBox="1">
            <a:spLocks noGrp="1"/>
          </p:cNvSpPr>
          <p:nvPr>
            <p:ph type="title"/>
          </p:nvPr>
        </p:nvSpPr>
        <p:spPr>
          <a:xfrm>
            <a:off x="839784" y="457200"/>
            <a:ext cx="3932240" cy="1600200"/>
          </a:xfrm>
        </p:spPr>
        <p:txBody>
          <a:bodyPr anchor="b"/>
          <a:lstStyle>
            <a:lvl1pPr>
              <a:defRPr sz="3200"/>
            </a:lvl1pPr>
          </a:lstStyle>
          <a:p>
            <a:pPr lvl="0"/>
            <a:r>
              <a:rPr lang="zh-TW"/>
              <a:t>按一下以編輯母片標題樣式</a:t>
            </a:r>
          </a:p>
        </p:txBody>
      </p:sp>
      <p:sp>
        <p:nvSpPr>
          <p:cNvPr id="3" name="內容版面配置區 2">
            <a:extLst>
              <a:ext uri="{FF2B5EF4-FFF2-40B4-BE49-F238E27FC236}">
                <a16:creationId xmlns:a16="http://schemas.microsoft.com/office/drawing/2014/main" id="{6516EE7C-8FE5-4034-86C9-B05F5481C27C}"/>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文字版面配置區 3">
            <a:extLst>
              <a:ext uri="{FF2B5EF4-FFF2-40B4-BE49-F238E27FC236}">
                <a16:creationId xmlns:a16="http://schemas.microsoft.com/office/drawing/2014/main" id="{E337204B-54A0-4A0F-AD62-1589868E2D0A}"/>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5" name="日期版面配置區 4">
            <a:extLst>
              <a:ext uri="{FF2B5EF4-FFF2-40B4-BE49-F238E27FC236}">
                <a16:creationId xmlns:a16="http://schemas.microsoft.com/office/drawing/2014/main" id="{2FAC61E6-8111-4C24-A71A-9CFD01772FB9}"/>
              </a:ext>
            </a:extLst>
          </p:cNvPr>
          <p:cNvSpPr txBox="1">
            <a:spLocks noGrp="1"/>
          </p:cNvSpPr>
          <p:nvPr>
            <p:ph type="dt" sz="half" idx="7"/>
          </p:nvPr>
        </p:nvSpPr>
        <p:spPr/>
        <p:txBody>
          <a:bodyPr/>
          <a:lstStyle>
            <a:lvl1pPr>
              <a:defRPr/>
            </a:lvl1pPr>
          </a:lstStyle>
          <a:p>
            <a:pPr lvl="0"/>
            <a:fld id="{1A404689-3BE1-4F8C-91A4-C4D04446857F}" type="datetime1">
              <a:rPr lang="en-US"/>
              <a:pPr lvl="0"/>
              <a:t>2024/9/16</a:t>
            </a:fld>
            <a:endParaRPr lang="en-US"/>
          </a:p>
        </p:txBody>
      </p:sp>
      <p:sp>
        <p:nvSpPr>
          <p:cNvPr id="6" name="頁尾版面配置區 5">
            <a:extLst>
              <a:ext uri="{FF2B5EF4-FFF2-40B4-BE49-F238E27FC236}">
                <a16:creationId xmlns:a16="http://schemas.microsoft.com/office/drawing/2014/main" id="{C8794BF1-BD88-4975-8C66-7D22ECD982E1}"/>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DE30CAF5-771C-45A1-B3DB-A48927134B87}"/>
              </a:ext>
            </a:extLst>
          </p:cNvPr>
          <p:cNvSpPr txBox="1">
            <a:spLocks noGrp="1"/>
          </p:cNvSpPr>
          <p:nvPr>
            <p:ph type="sldNum" sz="quarter" idx="8"/>
          </p:nvPr>
        </p:nvSpPr>
        <p:spPr/>
        <p:txBody>
          <a:bodyPr/>
          <a:lstStyle>
            <a:lvl1pPr>
              <a:defRPr/>
            </a:lvl1pPr>
          </a:lstStyle>
          <a:p>
            <a:pPr lvl="0"/>
            <a:fld id="{D5117F6A-F055-4BE3-B811-710CA511B76B}" type="slidenum">
              <a:t>‹#›</a:t>
            </a:fld>
            <a:endParaRPr lang="en-US"/>
          </a:p>
        </p:txBody>
      </p:sp>
    </p:spTree>
    <p:extLst>
      <p:ext uri="{BB962C8B-B14F-4D97-AF65-F5344CB8AC3E}">
        <p14:creationId xmlns:p14="http://schemas.microsoft.com/office/powerpoint/2010/main" val="1296966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0850B3-059F-4323-8944-922E4524F4BA}"/>
              </a:ext>
            </a:extLst>
          </p:cNvPr>
          <p:cNvSpPr txBox="1">
            <a:spLocks noGrp="1"/>
          </p:cNvSpPr>
          <p:nvPr>
            <p:ph type="title"/>
          </p:nvPr>
        </p:nvSpPr>
        <p:spPr>
          <a:xfrm>
            <a:off x="839784" y="457200"/>
            <a:ext cx="3932240" cy="1600200"/>
          </a:xfrm>
        </p:spPr>
        <p:txBody>
          <a:bodyPr anchor="b"/>
          <a:lstStyle>
            <a:lvl1pPr>
              <a:defRPr sz="3200"/>
            </a:lvl1pPr>
          </a:lstStyle>
          <a:p>
            <a:pPr lvl="0"/>
            <a:r>
              <a:rPr lang="zh-TW"/>
              <a:t>按一下以編輯母片標題樣式</a:t>
            </a:r>
          </a:p>
        </p:txBody>
      </p:sp>
      <p:sp>
        <p:nvSpPr>
          <p:cNvPr id="3" name="圖片版面配置區 2">
            <a:extLst>
              <a:ext uri="{FF2B5EF4-FFF2-40B4-BE49-F238E27FC236}">
                <a16:creationId xmlns:a16="http://schemas.microsoft.com/office/drawing/2014/main" id="{BD36DD80-9A0B-4537-8121-B9BA7E2FCBB6}"/>
              </a:ext>
            </a:extLst>
          </p:cNvPr>
          <p:cNvSpPr txBox="1">
            <a:spLocks noGrp="1"/>
          </p:cNvSpPr>
          <p:nvPr>
            <p:ph type="pic" idx="1"/>
          </p:nvPr>
        </p:nvSpPr>
        <p:spPr>
          <a:xfrm>
            <a:off x="5183184" y="987423"/>
            <a:ext cx="6172200" cy="4873623"/>
          </a:xfrm>
        </p:spPr>
        <p:txBody>
          <a:bodyPr/>
          <a:lstStyle>
            <a:lvl1pPr marL="0" indent="0">
              <a:buNone/>
              <a:defRPr lang="en-US" sz="3200"/>
            </a:lvl1pPr>
          </a:lstStyle>
          <a:p>
            <a:pPr lvl="0"/>
            <a:endParaRPr lang="en-US"/>
          </a:p>
        </p:txBody>
      </p:sp>
      <p:sp>
        <p:nvSpPr>
          <p:cNvPr id="4" name="文字版面配置區 3">
            <a:extLst>
              <a:ext uri="{FF2B5EF4-FFF2-40B4-BE49-F238E27FC236}">
                <a16:creationId xmlns:a16="http://schemas.microsoft.com/office/drawing/2014/main" id="{F560B88F-0F31-43E7-9CDA-78711B8FAB8C}"/>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5" name="日期版面配置區 4">
            <a:extLst>
              <a:ext uri="{FF2B5EF4-FFF2-40B4-BE49-F238E27FC236}">
                <a16:creationId xmlns:a16="http://schemas.microsoft.com/office/drawing/2014/main" id="{1CEA8300-A26B-4A09-B0EC-38CDED616FC6}"/>
              </a:ext>
            </a:extLst>
          </p:cNvPr>
          <p:cNvSpPr txBox="1">
            <a:spLocks noGrp="1"/>
          </p:cNvSpPr>
          <p:nvPr>
            <p:ph type="dt" sz="half" idx="7"/>
          </p:nvPr>
        </p:nvSpPr>
        <p:spPr/>
        <p:txBody>
          <a:bodyPr/>
          <a:lstStyle>
            <a:lvl1pPr>
              <a:defRPr/>
            </a:lvl1pPr>
          </a:lstStyle>
          <a:p>
            <a:pPr lvl="0"/>
            <a:fld id="{B22A4BC1-CB2F-4390-86B0-546E1C38F543}" type="datetime1">
              <a:rPr lang="en-US"/>
              <a:pPr lvl="0"/>
              <a:t>2024/9/16</a:t>
            </a:fld>
            <a:endParaRPr lang="en-US"/>
          </a:p>
        </p:txBody>
      </p:sp>
      <p:sp>
        <p:nvSpPr>
          <p:cNvPr id="6" name="頁尾版面配置區 5">
            <a:extLst>
              <a:ext uri="{FF2B5EF4-FFF2-40B4-BE49-F238E27FC236}">
                <a16:creationId xmlns:a16="http://schemas.microsoft.com/office/drawing/2014/main" id="{3D32722A-8C40-4641-ADB0-1171C2FE3FC3}"/>
              </a:ext>
            </a:extLst>
          </p:cNvPr>
          <p:cNvSpPr txBox="1">
            <a:spLocks noGrp="1"/>
          </p:cNvSpPr>
          <p:nvPr>
            <p:ph type="ftr" sz="quarter" idx="9"/>
          </p:nvPr>
        </p:nvSpPr>
        <p:spPr/>
        <p:txBody>
          <a:bodyPr/>
          <a:lstStyle>
            <a:lvl1pPr>
              <a:defRPr/>
            </a:lvl1pPr>
          </a:lstStyle>
          <a:p>
            <a:pPr lvl="0"/>
            <a:endParaRPr lang="en-US"/>
          </a:p>
        </p:txBody>
      </p:sp>
      <p:sp>
        <p:nvSpPr>
          <p:cNvPr id="7" name="投影片編號版面配置區 6">
            <a:extLst>
              <a:ext uri="{FF2B5EF4-FFF2-40B4-BE49-F238E27FC236}">
                <a16:creationId xmlns:a16="http://schemas.microsoft.com/office/drawing/2014/main" id="{8C4E469F-888B-460E-8022-8B5B8E582B8E}"/>
              </a:ext>
            </a:extLst>
          </p:cNvPr>
          <p:cNvSpPr txBox="1">
            <a:spLocks noGrp="1"/>
          </p:cNvSpPr>
          <p:nvPr>
            <p:ph type="sldNum" sz="quarter" idx="8"/>
          </p:nvPr>
        </p:nvSpPr>
        <p:spPr/>
        <p:txBody>
          <a:bodyPr/>
          <a:lstStyle>
            <a:lvl1pPr>
              <a:defRPr/>
            </a:lvl1pPr>
          </a:lstStyle>
          <a:p>
            <a:pPr lvl="0"/>
            <a:fld id="{7D6EEDB5-A5C6-4947-B4EF-435F27AD0D55}" type="slidenum">
              <a:t>‹#›</a:t>
            </a:fld>
            <a:endParaRPr lang="en-US"/>
          </a:p>
        </p:txBody>
      </p:sp>
    </p:spTree>
    <p:extLst>
      <p:ext uri="{BB962C8B-B14F-4D97-AF65-F5344CB8AC3E}">
        <p14:creationId xmlns:p14="http://schemas.microsoft.com/office/powerpoint/2010/main" val="3397373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2AF7326-F776-453C-BC42-26ED89ACC9C2}"/>
              </a:ext>
            </a:extLst>
          </p:cNvPr>
          <p:cNvSpPr txBox="1">
            <a:spLocks noGrp="1"/>
          </p:cNvSpPr>
          <p:nvPr>
            <p:ph type="title"/>
          </p:nvPr>
        </p:nvSpPr>
        <p:spPr/>
        <p:txBody>
          <a:bodyPr/>
          <a:lstStyle>
            <a:lvl1pPr>
              <a:defRPr/>
            </a:lvl1pPr>
          </a:lstStyle>
          <a:p>
            <a:pPr lvl="0"/>
            <a:r>
              <a:rPr lang="zh-TW"/>
              <a:t>按一下以編輯母片標題樣式</a:t>
            </a:r>
          </a:p>
        </p:txBody>
      </p:sp>
      <p:sp>
        <p:nvSpPr>
          <p:cNvPr id="3" name="直排文字版面配置區 2">
            <a:extLst>
              <a:ext uri="{FF2B5EF4-FFF2-40B4-BE49-F238E27FC236}">
                <a16:creationId xmlns:a16="http://schemas.microsoft.com/office/drawing/2014/main" id="{1BCFF839-9FB0-4096-84B9-FBEABA8EFE2D}"/>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a:extLst>
              <a:ext uri="{FF2B5EF4-FFF2-40B4-BE49-F238E27FC236}">
                <a16:creationId xmlns:a16="http://schemas.microsoft.com/office/drawing/2014/main" id="{46BFCB95-B87E-4E58-8553-9FB68CE42FF9}"/>
              </a:ext>
            </a:extLst>
          </p:cNvPr>
          <p:cNvSpPr txBox="1">
            <a:spLocks noGrp="1"/>
          </p:cNvSpPr>
          <p:nvPr>
            <p:ph type="dt" sz="half" idx="7"/>
          </p:nvPr>
        </p:nvSpPr>
        <p:spPr/>
        <p:txBody>
          <a:bodyPr/>
          <a:lstStyle>
            <a:lvl1pPr>
              <a:defRPr/>
            </a:lvl1pPr>
          </a:lstStyle>
          <a:p>
            <a:pPr lvl="0"/>
            <a:fld id="{A5483019-9FFC-430C-A502-91B011F89544}" type="datetime1">
              <a:rPr lang="en-US"/>
              <a:pPr lvl="0"/>
              <a:t>2024/9/16</a:t>
            </a:fld>
            <a:endParaRPr lang="en-US"/>
          </a:p>
        </p:txBody>
      </p:sp>
      <p:sp>
        <p:nvSpPr>
          <p:cNvPr id="5" name="頁尾版面配置區 4">
            <a:extLst>
              <a:ext uri="{FF2B5EF4-FFF2-40B4-BE49-F238E27FC236}">
                <a16:creationId xmlns:a16="http://schemas.microsoft.com/office/drawing/2014/main" id="{E35116A3-9FDD-4DA7-9474-E3C0C65DC155}"/>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277AFE82-31C4-4C75-8EFA-5E2C45511099}"/>
              </a:ext>
            </a:extLst>
          </p:cNvPr>
          <p:cNvSpPr txBox="1">
            <a:spLocks noGrp="1"/>
          </p:cNvSpPr>
          <p:nvPr>
            <p:ph type="sldNum" sz="quarter" idx="8"/>
          </p:nvPr>
        </p:nvSpPr>
        <p:spPr/>
        <p:txBody>
          <a:bodyPr/>
          <a:lstStyle>
            <a:lvl1pPr>
              <a:defRPr/>
            </a:lvl1pPr>
          </a:lstStyle>
          <a:p>
            <a:pPr lvl="0"/>
            <a:fld id="{4960E8FB-C079-4046-B733-01C83FA60812}" type="slidenum">
              <a:t>‹#›</a:t>
            </a:fld>
            <a:endParaRPr lang="en-US"/>
          </a:p>
        </p:txBody>
      </p:sp>
    </p:spTree>
    <p:extLst>
      <p:ext uri="{BB962C8B-B14F-4D97-AF65-F5344CB8AC3E}">
        <p14:creationId xmlns:p14="http://schemas.microsoft.com/office/powerpoint/2010/main" val="3840871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C190FC10-F6AE-4DEA-AB77-4E22A5409027}"/>
              </a:ext>
            </a:extLst>
          </p:cNvPr>
          <p:cNvSpPr txBox="1">
            <a:spLocks noGrp="1"/>
          </p:cNvSpPr>
          <p:nvPr>
            <p:ph type="title" orient="vert"/>
          </p:nvPr>
        </p:nvSpPr>
        <p:spPr>
          <a:xfrm>
            <a:off x="8724903" y="365129"/>
            <a:ext cx="2628899" cy="5811834"/>
          </a:xfrm>
        </p:spPr>
        <p:txBody>
          <a:bodyPr vert="eaVert"/>
          <a:lstStyle>
            <a:lvl1pPr>
              <a:defRPr/>
            </a:lvl1pPr>
          </a:lstStyle>
          <a:p>
            <a:pPr lvl="0"/>
            <a:r>
              <a:rPr lang="zh-TW"/>
              <a:t>按一下以編輯母片標題樣式</a:t>
            </a:r>
          </a:p>
        </p:txBody>
      </p:sp>
      <p:sp>
        <p:nvSpPr>
          <p:cNvPr id="3" name="直排文字版面配置區 2">
            <a:extLst>
              <a:ext uri="{FF2B5EF4-FFF2-40B4-BE49-F238E27FC236}">
                <a16:creationId xmlns:a16="http://schemas.microsoft.com/office/drawing/2014/main" id="{7C2B0A33-4CE6-4B56-9FAD-E2C2606E892F}"/>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a:extLst>
              <a:ext uri="{FF2B5EF4-FFF2-40B4-BE49-F238E27FC236}">
                <a16:creationId xmlns:a16="http://schemas.microsoft.com/office/drawing/2014/main" id="{07FE5F16-5EFB-4EF3-9F27-C90FF5F2173A}"/>
              </a:ext>
            </a:extLst>
          </p:cNvPr>
          <p:cNvSpPr txBox="1">
            <a:spLocks noGrp="1"/>
          </p:cNvSpPr>
          <p:nvPr>
            <p:ph type="dt" sz="half" idx="7"/>
          </p:nvPr>
        </p:nvSpPr>
        <p:spPr/>
        <p:txBody>
          <a:bodyPr/>
          <a:lstStyle>
            <a:lvl1pPr>
              <a:defRPr/>
            </a:lvl1pPr>
          </a:lstStyle>
          <a:p>
            <a:pPr lvl="0"/>
            <a:fld id="{0EBE75EF-4D10-4CF8-A1C9-9E98F14BAAEF}" type="datetime1">
              <a:rPr lang="en-US"/>
              <a:pPr lvl="0"/>
              <a:t>2024/9/16</a:t>
            </a:fld>
            <a:endParaRPr lang="en-US"/>
          </a:p>
        </p:txBody>
      </p:sp>
      <p:sp>
        <p:nvSpPr>
          <p:cNvPr id="5" name="頁尾版面配置區 4">
            <a:extLst>
              <a:ext uri="{FF2B5EF4-FFF2-40B4-BE49-F238E27FC236}">
                <a16:creationId xmlns:a16="http://schemas.microsoft.com/office/drawing/2014/main" id="{FA06C034-6DDC-4ECE-A2DA-0305A65B1DD7}"/>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5">
            <a:extLst>
              <a:ext uri="{FF2B5EF4-FFF2-40B4-BE49-F238E27FC236}">
                <a16:creationId xmlns:a16="http://schemas.microsoft.com/office/drawing/2014/main" id="{F5A163F9-AAE7-4BC7-8B1D-40B8A9DFA672}"/>
              </a:ext>
            </a:extLst>
          </p:cNvPr>
          <p:cNvSpPr txBox="1">
            <a:spLocks noGrp="1"/>
          </p:cNvSpPr>
          <p:nvPr>
            <p:ph type="sldNum" sz="quarter" idx="8"/>
          </p:nvPr>
        </p:nvSpPr>
        <p:spPr/>
        <p:txBody>
          <a:bodyPr/>
          <a:lstStyle>
            <a:lvl1pPr>
              <a:defRPr/>
            </a:lvl1pPr>
          </a:lstStyle>
          <a:p>
            <a:pPr lvl="0"/>
            <a:fld id="{6341259F-BE57-4273-984B-ECD8A26922F5}" type="slidenum">
              <a:t>‹#›</a:t>
            </a:fld>
            <a:endParaRPr lang="en-US"/>
          </a:p>
        </p:txBody>
      </p:sp>
    </p:spTree>
    <p:extLst>
      <p:ext uri="{BB962C8B-B14F-4D97-AF65-F5344CB8AC3E}">
        <p14:creationId xmlns:p14="http://schemas.microsoft.com/office/powerpoint/2010/main" val="3451838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文字版面配置區 2">
            <a:extLst>
              <a:ext uri="{FF2B5EF4-FFF2-40B4-BE49-F238E27FC236}">
                <a16:creationId xmlns:a16="http://schemas.microsoft.com/office/drawing/2014/main" id="{248B2870-96D5-41E9-9D31-430DEA131489}"/>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zh-TW"/>
              <a:t>按一下以編輯母片文字樣式</a:t>
            </a:r>
          </a:p>
        </p:txBody>
      </p:sp>
      <p:sp>
        <p:nvSpPr>
          <p:cNvPr id="3" name="日期版面配置區 3">
            <a:extLst>
              <a:ext uri="{FF2B5EF4-FFF2-40B4-BE49-F238E27FC236}">
                <a16:creationId xmlns:a16="http://schemas.microsoft.com/office/drawing/2014/main" id="{FD35ED33-4FB1-4ECA-B6C4-95399AC935D6}"/>
              </a:ext>
            </a:extLst>
          </p:cNvPr>
          <p:cNvSpPr txBox="1">
            <a:spLocks noGrp="1"/>
          </p:cNvSpPr>
          <p:nvPr>
            <p:ph type="dt" sz="half" idx="7"/>
          </p:nvPr>
        </p:nvSpPr>
        <p:spPr/>
        <p:txBody>
          <a:bodyPr/>
          <a:lstStyle>
            <a:lvl1pPr>
              <a:defRPr/>
            </a:lvl1pPr>
          </a:lstStyle>
          <a:p>
            <a:pPr lvl="0"/>
            <a:fld id="{217DCDBA-5463-4E2A-AED7-8CE903140329}" type="datetime1">
              <a:rPr lang="en-US"/>
              <a:pPr lvl="0"/>
              <a:t>9/16/2024</a:t>
            </a:fld>
            <a:endParaRPr lang="en-US"/>
          </a:p>
        </p:txBody>
      </p:sp>
      <p:sp>
        <p:nvSpPr>
          <p:cNvPr id="4" name="頁尾版面配置區 4">
            <a:extLst>
              <a:ext uri="{FF2B5EF4-FFF2-40B4-BE49-F238E27FC236}">
                <a16:creationId xmlns:a16="http://schemas.microsoft.com/office/drawing/2014/main" id="{EFE1E198-8794-4400-8291-221B6F8514A8}"/>
              </a:ext>
            </a:extLst>
          </p:cNvPr>
          <p:cNvSpPr txBox="1">
            <a:spLocks noGrp="1"/>
          </p:cNvSpPr>
          <p:nvPr>
            <p:ph type="ftr" sz="quarter" idx="9"/>
          </p:nvPr>
        </p:nvSpPr>
        <p:spPr/>
        <p:txBody>
          <a:bodyPr/>
          <a:lstStyle>
            <a:lvl1pPr>
              <a:defRPr/>
            </a:lvl1pPr>
          </a:lstStyle>
          <a:p>
            <a:pPr lvl="0"/>
            <a:endParaRPr lang="en-US"/>
          </a:p>
        </p:txBody>
      </p:sp>
      <p:sp>
        <p:nvSpPr>
          <p:cNvPr id="5" name="投影片編號版面配置區 5">
            <a:extLst>
              <a:ext uri="{FF2B5EF4-FFF2-40B4-BE49-F238E27FC236}">
                <a16:creationId xmlns:a16="http://schemas.microsoft.com/office/drawing/2014/main" id="{844F57D7-ED83-42EF-8C89-B14B7A8BA16E}"/>
              </a:ext>
            </a:extLst>
          </p:cNvPr>
          <p:cNvSpPr txBox="1">
            <a:spLocks noGrp="1"/>
          </p:cNvSpPr>
          <p:nvPr>
            <p:ph type="sldNum" sz="quarter" idx="8"/>
          </p:nvPr>
        </p:nvSpPr>
        <p:spPr/>
        <p:txBody>
          <a:bodyPr/>
          <a:lstStyle>
            <a:lvl1pPr>
              <a:defRPr/>
            </a:lvl1pPr>
          </a:lstStyle>
          <a:p>
            <a:pPr lvl="0"/>
            <a:fld id="{AE73D197-F75C-4F21-AFC1-D9AB660F4CFD}" type="slidenum">
              <a:t>‹#›</a:t>
            </a:fld>
            <a:endParaRPr lang="en-US"/>
          </a:p>
        </p:txBody>
      </p:sp>
    </p:spTree>
    <p:extLst>
      <p:ext uri="{BB962C8B-B14F-4D97-AF65-F5344CB8AC3E}">
        <p14:creationId xmlns:p14="http://schemas.microsoft.com/office/powerpoint/2010/main" val="2580761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092C4EE6-3709-44A6-A71A-55ECAF4C0EFB}"/>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3" name="內容版面配置區 3">
            <a:extLst>
              <a:ext uri="{FF2B5EF4-FFF2-40B4-BE49-F238E27FC236}">
                <a16:creationId xmlns:a16="http://schemas.microsoft.com/office/drawing/2014/main" id="{05994473-F05B-425D-914B-C453BD040E35}"/>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4">
            <a:extLst>
              <a:ext uri="{FF2B5EF4-FFF2-40B4-BE49-F238E27FC236}">
                <a16:creationId xmlns:a16="http://schemas.microsoft.com/office/drawing/2014/main" id="{B804B7BA-A5C8-4828-AFA3-ED3C51DDA275}"/>
              </a:ext>
            </a:extLst>
          </p:cNvPr>
          <p:cNvSpPr txBox="1">
            <a:spLocks noGrp="1"/>
          </p:cNvSpPr>
          <p:nvPr>
            <p:ph type="dt" sz="half" idx="7"/>
          </p:nvPr>
        </p:nvSpPr>
        <p:spPr/>
        <p:txBody>
          <a:bodyPr/>
          <a:lstStyle>
            <a:lvl1pPr>
              <a:defRPr/>
            </a:lvl1pPr>
          </a:lstStyle>
          <a:p>
            <a:pPr lvl="0"/>
            <a:fld id="{C25517A7-23CB-4153-8056-D834E6940B71}" type="datetime1">
              <a:rPr lang="en-US"/>
              <a:pPr lvl="0"/>
              <a:t>9/16/2024</a:t>
            </a:fld>
            <a:endParaRPr lang="en-US"/>
          </a:p>
        </p:txBody>
      </p:sp>
      <p:sp>
        <p:nvSpPr>
          <p:cNvPr id="5" name="頁尾版面配置區 5">
            <a:extLst>
              <a:ext uri="{FF2B5EF4-FFF2-40B4-BE49-F238E27FC236}">
                <a16:creationId xmlns:a16="http://schemas.microsoft.com/office/drawing/2014/main" id="{0EA4F1BE-97BA-4D7B-945A-DB133B4E23D1}"/>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6">
            <a:extLst>
              <a:ext uri="{FF2B5EF4-FFF2-40B4-BE49-F238E27FC236}">
                <a16:creationId xmlns:a16="http://schemas.microsoft.com/office/drawing/2014/main" id="{B46873BC-22C8-41F7-8E2C-0437683F0D68}"/>
              </a:ext>
            </a:extLst>
          </p:cNvPr>
          <p:cNvSpPr txBox="1">
            <a:spLocks noGrp="1"/>
          </p:cNvSpPr>
          <p:nvPr>
            <p:ph type="sldNum" sz="quarter" idx="8"/>
          </p:nvPr>
        </p:nvSpPr>
        <p:spPr/>
        <p:txBody>
          <a:bodyPr/>
          <a:lstStyle>
            <a:lvl1pPr>
              <a:defRPr/>
            </a:lvl1pPr>
          </a:lstStyle>
          <a:p>
            <a:pPr lvl="0"/>
            <a:fld id="{42102442-7E00-401F-8F78-DCCE1FD4ED2B}" type="slidenum">
              <a:t>‹#›</a:t>
            </a:fld>
            <a:endParaRPr lang="en-US"/>
          </a:p>
        </p:txBody>
      </p:sp>
    </p:spTree>
    <p:extLst>
      <p:ext uri="{BB962C8B-B14F-4D97-AF65-F5344CB8AC3E}">
        <p14:creationId xmlns:p14="http://schemas.microsoft.com/office/powerpoint/2010/main" val="810558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文字版面配置區 2">
            <a:extLst>
              <a:ext uri="{FF2B5EF4-FFF2-40B4-BE49-F238E27FC236}">
                <a16:creationId xmlns:a16="http://schemas.microsoft.com/office/drawing/2014/main" id="{1A4B28CB-9ACD-4CFA-998B-C68A28BEF5D7}"/>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zh-TW"/>
              <a:t>按一下以編輯母片文字樣式</a:t>
            </a:r>
          </a:p>
        </p:txBody>
      </p:sp>
      <p:sp>
        <p:nvSpPr>
          <p:cNvPr id="3" name="內容版面配置區 3">
            <a:extLst>
              <a:ext uri="{FF2B5EF4-FFF2-40B4-BE49-F238E27FC236}">
                <a16:creationId xmlns:a16="http://schemas.microsoft.com/office/drawing/2014/main" id="{A4170922-07EE-48E9-B865-7E7E45D07847}"/>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文字版面配置區 4">
            <a:extLst>
              <a:ext uri="{FF2B5EF4-FFF2-40B4-BE49-F238E27FC236}">
                <a16:creationId xmlns:a16="http://schemas.microsoft.com/office/drawing/2014/main" id="{A52BF46E-096B-4915-95C1-BABC2CB390EA}"/>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zh-TW"/>
              <a:t>按一下以編輯母片文字樣式</a:t>
            </a:r>
          </a:p>
        </p:txBody>
      </p:sp>
      <p:sp>
        <p:nvSpPr>
          <p:cNvPr id="5" name="內容版面配置區 5">
            <a:extLst>
              <a:ext uri="{FF2B5EF4-FFF2-40B4-BE49-F238E27FC236}">
                <a16:creationId xmlns:a16="http://schemas.microsoft.com/office/drawing/2014/main" id="{16C1BB1B-A907-4AAB-85BE-95968A126CC4}"/>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6" name="日期版面配置區 6">
            <a:extLst>
              <a:ext uri="{FF2B5EF4-FFF2-40B4-BE49-F238E27FC236}">
                <a16:creationId xmlns:a16="http://schemas.microsoft.com/office/drawing/2014/main" id="{81E4CA58-F287-42AB-8B13-D4F626D89867}"/>
              </a:ext>
            </a:extLst>
          </p:cNvPr>
          <p:cNvSpPr txBox="1">
            <a:spLocks noGrp="1"/>
          </p:cNvSpPr>
          <p:nvPr>
            <p:ph type="dt" sz="half" idx="7"/>
          </p:nvPr>
        </p:nvSpPr>
        <p:spPr/>
        <p:txBody>
          <a:bodyPr/>
          <a:lstStyle>
            <a:lvl1pPr>
              <a:defRPr/>
            </a:lvl1pPr>
          </a:lstStyle>
          <a:p>
            <a:pPr lvl="0"/>
            <a:fld id="{B4AEAAEB-EDFB-4570-A4AF-752FC4B1F15D}" type="datetime1">
              <a:rPr lang="en-US"/>
              <a:pPr lvl="0"/>
              <a:t>9/16/2024</a:t>
            </a:fld>
            <a:endParaRPr lang="en-US"/>
          </a:p>
        </p:txBody>
      </p:sp>
      <p:sp>
        <p:nvSpPr>
          <p:cNvPr id="7" name="頁尾版面配置區 7">
            <a:extLst>
              <a:ext uri="{FF2B5EF4-FFF2-40B4-BE49-F238E27FC236}">
                <a16:creationId xmlns:a16="http://schemas.microsoft.com/office/drawing/2014/main" id="{85436CDB-035E-41C9-8230-3052115F44A6}"/>
              </a:ext>
            </a:extLst>
          </p:cNvPr>
          <p:cNvSpPr txBox="1">
            <a:spLocks noGrp="1"/>
          </p:cNvSpPr>
          <p:nvPr>
            <p:ph type="ftr" sz="quarter" idx="9"/>
          </p:nvPr>
        </p:nvSpPr>
        <p:spPr/>
        <p:txBody>
          <a:bodyPr/>
          <a:lstStyle>
            <a:lvl1pPr>
              <a:defRPr/>
            </a:lvl1pPr>
          </a:lstStyle>
          <a:p>
            <a:pPr lvl="0"/>
            <a:endParaRPr lang="en-US"/>
          </a:p>
        </p:txBody>
      </p:sp>
      <p:sp>
        <p:nvSpPr>
          <p:cNvPr id="8" name="投影片編號版面配置區 8">
            <a:extLst>
              <a:ext uri="{FF2B5EF4-FFF2-40B4-BE49-F238E27FC236}">
                <a16:creationId xmlns:a16="http://schemas.microsoft.com/office/drawing/2014/main" id="{9D457211-0A84-4935-8E5F-C2F053229A85}"/>
              </a:ext>
            </a:extLst>
          </p:cNvPr>
          <p:cNvSpPr txBox="1">
            <a:spLocks noGrp="1"/>
          </p:cNvSpPr>
          <p:nvPr>
            <p:ph type="sldNum" sz="quarter" idx="8"/>
          </p:nvPr>
        </p:nvSpPr>
        <p:spPr/>
        <p:txBody>
          <a:bodyPr/>
          <a:lstStyle>
            <a:lvl1pPr>
              <a:defRPr/>
            </a:lvl1pPr>
          </a:lstStyle>
          <a:p>
            <a:pPr lvl="0"/>
            <a:fld id="{12AE7B80-8909-4908-A9CD-86EA0E3A7A3C}" type="slidenum">
              <a:t>‹#›</a:t>
            </a:fld>
            <a:endParaRPr lang="en-US"/>
          </a:p>
        </p:txBody>
      </p:sp>
    </p:spTree>
    <p:extLst>
      <p:ext uri="{BB962C8B-B14F-4D97-AF65-F5344CB8AC3E}">
        <p14:creationId xmlns:p14="http://schemas.microsoft.com/office/powerpoint/2010/main" val="4287287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日期版面配置區 2">
            <a:extLst>
              <a:ext uri="{FF2B5EF4-FFF2-40B4-BE49-F238E27FC236}">
                <a16:creationId xmlns:a16="http://schemas.microsoft.com/office/drawing/2014/main" id="{590C9A43-A440-4CEE-9192-D403079373BF}"/>
              </a:ext>
            </a:extLst>
          </p:cNvPr>
          <p:cNvSpPr txBox="1">
            <a:spLocks noGrp="1"/>
          </p:cNvSpPr>
          <p:nvPr>
            <p:ph type="dt" sz="half" idx="7"/>
          </p:nvPr>
        </p:nvSpPr>
        <p:spPr/>
        <p:txBody>
          <a:bodyPr/>
          <a:lstStyle>
            <a:lvl1pPr>
              <a:defRPr/>
            </a:lvl1pPr>
          </a:lstStyle>
          <a:p>
            <a:pPr lvl="0"/>
            <a:fld id="{27A4B2EB-C777-4C7C-967A-D0ABBD4623B4}" type="datetime1">
              <a:rPr lang="en-US"/>
              <a:pPr lvl="0"/>
              <a:t>9/16/2024</a:t>
            </a:fld>
            <a:endParaRPr lang="en-US"/>
          </a:p>
        </p:txBody>
      </p:sp>
      <p:sp>
        <p:nvSpPr>
          <p:cNvPr id="3" name="頁尾版面配置區 3">
            <a:extLst>
              <a:ext uri="{FF2B5EF4-FFF2-40B4-BE49-F238E27FC236}">
                <a16:creationId xmlns:a16="http://schemas.microsoft.com/office/drawing/2014/main" id="{CCCE9BAF-B1D6-4C5D-AA36-6510DA1F5DD9}"/>
              </a:ext>
            </a:extLst>
          </p:cNvPr>
          <p:cNvSpPr txBox="1">
            <a:spLocks noGrp="1"/>
          </p:cNvSpPr>
          <p:nvPr>
            <p:ph type="ftr" sz="quarter" idx="9"/>
          </p:nvPr>
        </p:nvSpPr>
        <p:spPr/>
        <p:txBody>
          <a:bodyPr/>
          <a:lstStyle>
            <a:lvl1pPr>
              <a:defRPr/>
            </a:lvl1pPr>
          </a:lstStyle>
          <a:p>
            <a:pPr lvl="0"/>
            <a:endParaRPr lang="en-US"/>
          </a:p>
        </p:txBody>
      </p:sp>
      <p:sp>
        <p:nvSpPr>
          <p:cNvPr id="4" name="投影片編號版面配置區 4">
            <a:extLst>
              <a:ext uri="{FF2B5EF4-FFF2-40B4-BE49-F238E27FC236}">
                <a16:creationId xmlns:a16="http://schemas.microsoft.com/office/drawing/2014/main" id="{A42B5C0B-E68D-4B3C-97F8-0FC03A8ACA2C}"/>
              </a:ext>
            </a:extLst>
          </p:cNvPr>
          <p:cNvSpPr txBox="1">
            <a:spLocks noGrp="1"/>
          </p:cNvSpPr>
          <p:nvPr>
            <p:ph type="sldNum" sz="quarter" idx="8"/>
          </p:nvPr>
        </p:nvSpPr>
        <p:spPr/>
        <p:txBody>
          <a:bodyPr/>
          <a:lstStyle>
            <a:lvl1pPr>
              <a:defRPr/>
            </a:lvl1pPr>
          </a:lstStyle>
          <a:p>
            <a:pPr lvl="0"/>
            <a:fld id="{8390B28A-6C41-4808-8B3B-C09AB586C697}" type="slidenum">
              <a:t>‹#›</a:t>
            </a:fld>
            <a:endParaRPr lang="en-US"/>
          </a:p>
        </p:txBody>
      </p:sp>
    </p:spTree>
    <p:extLst>
      <p:ext uri="{BB962C8B-B14F-4D97-AF65-F5344CB8AC3E}">
        <p14:creationId xmlns:p14="http://schemas.microsoft.com/office/powerpoint/2010/main" val="94593448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90443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D8F932AC-CEF5-48DB-A761-EE4A75A5F087}"/>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3" name="文字版面配置區 3">
            <a:extLst>
              <a:ext uri="{FF2B5EF4-FFF2-40B4-BE49-F238E27FC236}">
                <a16:creationId xmlns:a16="http://schemas.microsoft.com/office/drawing/2014/main" id="{2298FD68-21BD-4188-90B4-95CC09E97667}"/>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4" name="日期版面配置區 4">
            <a:extLst>
              <a:ext uri="{FF2B5EF4-FFF2-40B4-BE49-F238E27FC236}">
                <a16:creationId xmlns:a16="http://schemas.microsoft.com/office/drawing/2014/main" id="{12B9392A-1C72-4034-9765-5DCB29F3B0A8}"/>
              </a:ext>
            </a:extLst>
          </p:cNvPr>
          <p:cNvSpPr txBox="1">
            <a:spLocks noGrp="1"/>
          </p:cNvSpPr>
          <p:nvPr>
            <p:ph type="dt" sz="half" idx="7"/>
          </p:nvPr>
        </p:nvSpPr>
        <p:spPr/>
        <p:txBody>
          <a:bodyPr/>
          <a:lstStyle>
            <a:lvl1pPr>
              <a:defRPr/>
            </a:lvl1pPr>
          </a:lstStyle>
          <a:p>
            <a:pPr lvl="0"/>
            <a:fld id="{12CEEC33-6C6E-4114-A0DA-D28D40FD2B60}" type="datetime1">
              <a:rPr lang="en-US"/>
              <a:pPr lvl="0"/>
              <a:t>9/16/2024</a:t>
            </a:fld>
            <a:endParaRPr lang="en-US"/>
          </a:p>
        </p:txBody>
      </p:sp>
      <p:sp>
        <p:nvSpPr>
          <p:cNvPr id="5" name="頁尾版面配置區 5">
            <a:extLst>
              <a:ext uri="{FF2B5EF4-FFF2-40B4-BE49-F238E27FC236}">
                <a16:creationId xmlns:a16="http://schemas.microsoft.com/office/drawing/2014/main" id="{4BCBC4E8-D562-4BE0-BF6E-22B68830C7A4}"/>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6">
            <a:extLst>
              <a:ext uri="{FF2B5EF4-FFF2-40B4-BE49-F238E27FC236}">
                <a16:creationId xmlns:a16="http://schemas.microsoft.com/office/drawing/2014/main" id="{7C9B203A-1F63-4A45-B3F9-F2EEB344216E}"/>
              </a:ext>
            </a:extLst>
          </p:cNvPr>
          <p:cNvSpPr txBox="1">
            <a:spLocks noGrp="1"/>
          </p:cNvSpPr>
          <p:nvPr>
            <p:ph type="sldNum" sz="quarter" idx="8"/>
          </p:nvPr>
        </p:nvSpPr>
        <p:spPr/>
        <p:txBody>
          <a:bodyPr/>
          <a:lstStyle>
            <a:lvl1pPr>
              <a:defRPr/>
            </a:lvl1pPr>
          </a:lstStyle>
          <a:p>
            <a:pPr lvl="0"/>
            <a:fld id="{BF0E4788-B188-4F4C-8F87-3932E43BDD93}" type="slidenum">
              <a:t>‹#›</a:t>
            </a:fld>
            <a:endParaRPr lang="en-US"/>
          </a:p>
        </p:txBody>
      </p:sp>
    </p:spTree>
    <p:extLst>
      <p:ext uri="{BB962C8B-B14F-4D97-AF65-F5344CB8AC3E}">
        <p14:creationId xmlns:p14="http://schemas.microsoft.com/office/powerpoint/2010/main" val="2705247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圖片版面配置區 2">
            <a:extLst>
              <a:ext uri="{FF2B5EF4-FFF2-40B4-BE49-F238E27FC236}">
                <a16:creationId xmlns:a16="http://schemas.microsoft.com/office/drawing/2014/main" id="{8BAF6B77-254B-4823-9C60-9B19005740F1}"/>
              </a:ext>
            </a:extLst>
          </p:cNvPr>
          <p:cNvSpPr txBox="1">
            <a:spLocks noGrp="1"/>
          </p:cNvSpPr>
          <p:nvPr>
            <p:ph type="pic" idx="1"/>
          </p:nvPr>
        </p:nvSpPr>
        <p:spPr>
          <a:xfrm>
            <a:off x="5183184" y="987423"/>
            <a:ext cx="6172200" cy="4873623"/>
          </a:xfrm>
        </p:spPr>
        <p:txBody>
          <a:bodyPr/>
          <a:lstStyle>
            <a:lvl1pPr marL="0" indent="0">
              <a:buNone/>
              <a:defRPr lang="en-US" sz="3200"/>
            </a:lvl1pPr>
          </a:lstStyle>
          <a:p>
            <a:pPr lvl="0"/>
            <a:endParaRPr lang="en-US"/>
          </a:p>
        </p:txBody>
      </p:sp>
      <p:sp>
        <p:nvSpPr>
          <p:cNvPr id="3" name="文字版面配置區 3">
            <a:extLst>
              <a:ext uri="{FF2B5EF4-FFF2-40B4-BE49-F238E27FC236}">
                <a16:creationId xmlns:a16="http://schemas.microsoft.com/office/drawing/2014/main" id="{6994C311-20DC-4442-A4F1-187EE6B520F0}"/>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zh-TW"/>
              <a:t>按一下以編輯母片文字樣式</a:t>
            </a:r>
          </a:p>
        </p:txBody>
      </p:sp>
      <p:sp>
        <p:nvSpPr>
          <p:cNvPr id="4" name="日期版面配置區 4">
            <a:extLst>
              <a:ext uri="{FF2B5EF4-FFF2-40B4-BE49-F238E27FC236}">
                <a16:creationId xmlns:a16="http://schemas.microsoft.com/office/drawing/2014/main" id="{37A827C2-6B87-4025-9543-24B6ADD42BE3}"/>
              </a:ext>
            </a:extLst>
          </p:cNvPr>
          <p:cNvSpPr txBox="1">
            <a:spLocks noGrp="1"/>
          </p:cNvSpPr>
          <p:nvPr>
            <p:ph type="dt" sz="half" idx="7"/>
          </p:nvPr>
        </p:nvSpPr>
        <p:spPr/>
        <p:txBody>
          <a:bodyPr/>
          <a:lstStyle>
            <a:lvl1pPr>
              <a:defRPr/>
            </a:lvl1pPr>
          </a:lstStyle>
          <a:p>
            <a:pPr lvl="0"/>
            <a:fld id="{130A74F7-9710-47B7-8FEE-8C5754E7B9B7}" type="datetime1">
              <a:rPr lang="en-US"/>
              <a:pPr lvl="0"/>
              <a:t>9/16/2024</a:t>
            </a:fld>
            <a:endParaRPr lang="en-US"/>
          </a:p>
        </p:txBody>
      </p:sp>
      <p:sp>
        <p:nvSpPr>
          <p:cNvPr id="5" name="頁尾版面配置區 5">
            <a:extLst>
              <a:ext uri="{FF2B5EF4-FFF2-40B4-BE49-F238E27FC236}">
                <a16:creationId xmlns:a16="http://schemas.microsoft.com/office/drawing/2014/main" id="{99D7A258-29F2-4307-A695-0D7EC7C2E7C3}"/>
              </a:ext>
            </a:extLst>
          </p:cNvPr>
          <p:cNvSpPr txBox="1">
            <a:spLocks noGrp="1"/>
          </p:cNvSpPr>
          <p:nvPr>
            <p:ph type="ftr" sz="quarter" idx="9"/>
          </p:nvPr>
        </p:nvSpPr>
        <p:spPr/>
        <p:txBody>
          <a:bodyPr/>
          <a:lstStyle>
            <a:lvl1pPr>
              <a:defRPr/>
            </a:lvl1pPr>
          </a:lstStyle>
          <a:p>
            <a:pPr lvl="0"/>
            <a:endParaRPr lang="en-US"/>
          </a:p>
        </p:txBody>
      </p:sp>
      <p:sp>
        <p:nvSpPr>
          <p:cNvPr id="6" name="投影片編號版面配置區 6">
            <a:extLst>
              <a:ext uri="{FF2B5EF4-FFF2-40B4-BE49-F238E27FC236}">
                <a16:creationId xmlns:a16="http://schemas.microsoft.com/office/drawing/2014/main" id="{8F17032B-3559-420B-86A3-17244FA12B13}"/>
              </a:ext>
            </a:extLst>
          </p:cNvPr>
          <p:cNvSpPr txBox="1">
            <a:spLocks noGrp="1"/>
          </p:cNvSpPr>
          <p:nvPr>
            <p:ph type="sldNum" sz="quarter" idx="8"/>
          </p:nvPr>
        </p:nvSpPr>
        <p:spPr/>
        <p:txBody>
          <a:bodyPr/>
          <a:lstStyle>
            <a:lvl1pPr>
              <a:defRPr/>
            </a:lvl1pPr>
          </a:lstStyle>
          <a:p>
            <a:pPr lvl="0"/>
            <a:fld id="{20A22952-43F2-4968-8C61-BA6911080142}" type="slidenum">
              <a:t>‹#›</a:t>
            </a:fld>
            <a:endParaRPr lang="en-US"/>
          </a:p>
        </p:txBody>
      </p:sp>
    </p:spTree>
    <p:extLst>
      <p:ext uri="{BB962C8B-B14F-4D97-AF65-F5344CB8AC3E}">
        <p14:creationId xmlns:p14="http://schemas.microsoft.com/office/powerpoint/2010/main" val="2006013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840FA555-1E91-441B-8741-25E2E0DB21D1}"/>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zh-TW"/>
              <a:t>按一下以編輯母片標題樣式</a:t>
            </a:r>
            <a:endParaRPr lang="en-US"/>
          </a:p>
        </p:txBody>
      </p:sp>
      <p:sp>
        <p:nvSpPr>
          <p:cNvPr id="3" name="文字版面配置區 2">
            <a:extLst>
              <a:ext uri="{FF2B5EF4-FFF2-40B4-BE49-F238E27FC236}">
                <a16:creationId xmlns:a16="http://schemas.microsoft.com/office/drawing/2014/main" id="{D505079D-3443-4D45-8700-9B2F1F6E7217}"/>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a:extLst>
              <a:ext uri="{FF2B5EF4-FFF2-40B4-BE49-F238E27FC236}">
                <a16:creationId xmlns:a16="http://schemas.microsoft.com/office/drawing/2014/main" id="{78DE88AE-A353-4A62-BE67-F93A750C911C}"/>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8663582D-58A3-46F9-BEA9-E975D5C3C893}" type="datetime1">
              <a:rPr lang="en-US"/>
              <a:pPr lvl="0"/>
              <a:t>9/16/2024</a:t>
            </a:fld>
            <a:endParaRPr lang="en-US"/>
          </a:p>
        </p:txBody>
      </p:sp>
      <p:sp>
        <p:nvSpPr>
          <p:cNvPr id="5" name="頁尾版面配置區 4">
            <a:extLst>
              <a:ext uri="{FF2B5EF4-FFF2-40B4-BE49-F238E27FC236}">
                <a16:creationId xmlns:a16="http://schemas.microsoft.com/office/drawing/2014/main" id="{CAF19863-B9C5-4E4E-9C6F-DC02DD9870A1}"/>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投影片編號版面配置區 5">
            <a:extLst>
              <a:ext uri="{FF2B5EF4-FFF2-40B4-BE49-F238E27FC236}">
                <a16:creationId xmlns:a16="http://schemas.microsoft.com/office/drawing/2014/main" id="{3C564094-A2E1-49FC-BF07-4A8C60657614}"/>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A588B7F4-FB7B-46C9-BEF0-B5AD6F81F87D}" type="slidenum">
              <a:t>‹#›</a:t>
            </a:fld>
            <a:endParaRPr lang="en-US"/>
          </a:p>
        </p:txBody>
      </p:sp>
      <p:pic>
        <p:nvPicPr>
          <p:cNvPr id="7" name="Picture 2" descr="LOGO回首頁">
            <a:extLst>
              <a:ext uri="{FF2B5EF4-FFF2-40B4-BE49-F238E27FC236}">
                <a16:creationId xmlns:a16="http://schemas.microsoft.com/office/drawing/2014/main" id="{E7D71914-CC0E-41E5-A337-B084B29A90F1}"/>
              </a:ext>
            </a:extLst>
          </p:cNvPr>
          <p:cNvPicPr>
            <a:picLocks noChangeAspect="1"/>
          </p:cNvPicPr>
          <p:nvPr/>
        </p:nvPicPr>
        <p:blipFill>
          <a:blip r:embed="rId15"/>
          <a:srcRect/>
          <a:stretch>
            <a:fillRect/>
          </a:stretch>
        </p:blipFill>
        <p:spPr>
          <a:xfrm>
            <a:off x="10464905" y="6356351"/>
            <a:ext cx="1266992" cy="372645"/>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marL="0" marR="0" lvl="0" indent="0" algn="l" defTabSz="914400" rtl="0" fontAlgn="auto" hangingPunct="1">
        <a:lnSpc>
          <a:spcPct val="90000"/>
        </a:lnSpc>
        <a:spcBef>
          <a:spcPts val="0"/>
        </a:spcBef>
        <a:spcAft>
          <a:spcPts val="0"/>
        </a:spcAft>
        <a:buNone/>
        <a:tabLst/>
        <a:defRPr lang="zh-TW" sz="4400" b="0" i="0" u="none" strike="noStrike" kern="1200" cap="none" spc="0" baseline="0">
          <a:solidFill>
            <a:srgbClr val="000000"/>
          </a:solidFill>
          <a:uFillTx/>
          <a:latin typeface="Calibri Light"/>
          <a:ea typeface="新細明體" pitchFamily="18"/>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zh-TW" sz="2800" b="0" i="0" u="none" strike="noStrike" kern="1200" cap="none" spc="0" baseline="0">
          <a:solidFill>
            <a:srgbClr val="000000"/>
          </a:solidFill>
          <a:uFillTx/>
          <a:latin typeface="Calibri"/>
          <a:ea typeface="新細明體" pitchFamily="18"/>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zh-TW" sz="2400" b="0" i="0" u="none" strike="noStrike" kern="1200" cap="none" spc="0" baseline="0">
          <a:solidFill>
            <a:srgbClr val="000000"/>
          </a:solidFill>
          <a:uFillTx/>
          <a:latin typeface="Calibri"/>
          <a:ea typeface="新細明體" pitchFamily="18"/>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zh-TW" sz="2000" b="0" i="0" u="none" strike="noStrike" kern="1200" cap="none" spc="0" baseline="0">
          <a:solidFill>
            <a:srgbClr val="000000"/>
          </a:solidFill>
          <a:uFillTx/>
          <a:latin typeface="Calibri"/>
          <a:ea typeface="新細明體" pitchFamily="18"/>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D8D25AEB-ECC3-4E26-8301-75DD2793CC51}"/>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zh-TW"/>
              <a:t>按一下以編輯母片標題樣式</a:t>
            </a:r>
          </a:p>
        </p:txBody>
      </p:sp>
      <p:sp>
        <p:nvSpPr>
          <p:cNvPr id="3" name="文字版面配置區 2">
            <a:extLst>
              <a:ext uri="{FF2B5EF4-FFF2-40B4-BE49-F238E27FC236}">
                <a16:creationId xmlns:a16="http://schemas.microsoft.com/office/drawing/2014/main" id="{2B4AA1DA-CDD1-4E4B-ABDD-1C85B79B55C7}"/>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a:extLst>
              <a:ext uri="{FF2B5EF4-FFF2-40B4-BE49-F238E27FC236}">
                <a16:creationId xmlns:a16="http://schemas.microsoft.com/office/drawing/2014/main" id="{33480A38-34F1-41CC-9F91-7CE4D5829F16}"/>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fld id="{A12F522F-9B9C-4487-BA5D-EAD04EE3BF6C}" type="datetime1">
              <a:rPr lang="en-US"/>
              <a:pPr lvl="0"/>
              <a:t>2024/9/16</a:t>
            </a:fld>
            <a:endParaRPr lang="en-US"/>
          </a:p>
        </p:txBody>
      </p:sp>
      <p:sp>
        <p:nvSpPr>
          <p:cNvPr id="5" name="頁尾版面配置區 4">
            <a:extLst>
              <a:ext uri="{FF2B5EF4-FFF2-40B4-BE49-F238E27FC236}">
                <a16:creationId xmlns:a16="http://schemas.microsoft.com/office/drawing/2014/main" id="{01DBBD4D-9AE7-4CE2-91D3-675208104E51}"/>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endParaRPr lang="en-US"/>
          </a:p>
        </p:txBody>
      </p:sp>
      <p:sp>
        <p:nvSpPr>
          <p:cNvPr id="6" name="投影片編號版面配置區 5">
            <a:extLst>
              <a:ext uri="{FF2B5EF4-FFF2-40B4-BE49-F238E27FC236}">
                <a16:creationId xmlns:a16="http://schemas.microsoft.com/office/drawing/2014/main" id="{2D47C904-CB5E-4333-809C-9DC2CB31F23C}"/>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fld id="{F833A033-0FB1-46E9-84A2-80E698902FC0}" type="slidenum">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marL="0" marR="0" lvl="0" indent="0" algn="l" defTabSz="914400" rtl="0" fontAlgn="auto" hangingPunct="1">
        <a:lnSpc>
          <a:spcPct val="90000"/>
        </a:lnSpc>
        <a:spcBef>
          <a:spcPts val="0"/>
        </a:spcBef>
        <a:spcAft>
          <a:spcPts val="0"/>
        </a:spcAft>
        <a:buNone/>
        <a:tabLst/>
        <a:defRPr lang="zh-TW" sz="4400" b="0" i="0" u="none" strike="noStrike" kern="1200" cap="none" spc="0" baseline="0">
          <a:solidFill>
            <a:srgbClr val="000000"/>
          </a:solidFill>
          <a:uFillTx/>
          <a:latin typeface="Calibri Light"/>
          <a:ea typeface="新細明體" pitchFamily="18"/>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zh-TW" sz="2800" b="0" i="0" u="none" strike="noStrike" kern="1200" cap="none" spc="0" baseline="0">
          <a:solidFill>
            <a:srgbClr val="000000"/>
          </a:solidFill>
          <a:uFillTx/>
          <a:latin typeface="Calibri"/>
          <a:ea typeface="新細明體" pitchFamily="18"/>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zh-TW" sz="2400" b="0" i="0" u="none" strike="noStrike" kern="1200" cap="none" spc="0" baseline="0">
          <a:solidFill>
            <a:srgbClr val="000000"/>
          </a:solidFill>
          <a:uFillTx/>
          <a:latin typeface="Calibri"/>
          <a:ea typeface="新細明體" pitchFamily="18"/>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zh-TW" sz="2000" b="0" i="0" u="none" strike="noStrike" kern="1200" cap="none" spc="0" baseline="0">
          <a:solidFill>
            <a:srgbClr val="000000"/>
          </a:solidFill>
          <a:uFillTx/>
          <a:latin typeface="Calibri"/>
          <a:ea typeface="新細明體" pitchFamily="18"/>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zh-TW" sz="1800" b="0" i="0" u="none" strike="noStrike" kern="1200" cap="none" spc="0" baseline="0">
          <a:solidFill>
            <a:srgbClr val="000000"/>
          </a:solidFill>
          <a:uFillTx/>
          <a:latin typeface="Calibri"/>
          <a:ea typeface="新細明體" pitchFamily="1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9.jpe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name="Slide549">
    <p:spTree>
      <p:nvGrpSpPr>
        <p:cNvPr id="1" name=""/>
        <p:cNvGrpSpPr/>
        <p:nvPr/>
      </p:nvGrpSpPr>
      <p:grpSpPr>
        <a:xfrm>
          <a:off x="0" y="0"/>
          <a:ext cx="0" cy="0"/>
          <a:chOff x="0" y="0"/>
          <a:chExt cx="0" cy="0"/>
        </a:xfrm>
      </p:grpSpPr>
      <p:pic>
        <p:nvPicPr>
          <p:cNvPr id="2" name="圖片 3">
            <a:extLst>
              <a:ext uri="{FF2B5EF4-FFF2-40B4-BE49-F238E27FC236}">
                <a16:creationId xmlns:a16="http://schemas.microsoft.com/office/drawing/2014/main" id="{DE5B08FA-E76A-435D-BFEC-1C10071DA7E8}"/>
              </a:ext>
            </a:extLst>
          </p:cNvPr>
          <p:cNvPicPr>
            <a:picLocks noChangeAspect="1"/>
          </p:cNvPicPr>
          <p:nvPr/>
        </p:nvPicPr>
        <p:blipFill>
          <a:blip r:embed="rId2"/>
          <a:stretch>
            <a:fillRect/>
          </a:stretch>
        </p:blipFill>
        <p:spPr>
          <a:xfrm>
            <a:off x="0" y="5568"/>
            <a:ext cx="12191996" cy="6846862"/>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535">
    <p:spTree>
      <p:nvGrpSpPr>
        <p:cNvPr id="1" name=""/>
        <p:cNvGrpSpPr/>
        <p:nvPr/>
      </p:nvGrpSpPr>
      <p:grpSpPr>
        <a:xfrm>
          <a:off x="0" y="0"/>
          <a:ext cx="0" cy="0"/>
          <a:chOff x="0" y="0"/>
          <a:chExt cx="0" cy="0"/>
        </a:xfrm>
      </p:grpSpPr>
      <p:sp>
        <p:nvSpPr>
          <p:cNvPr id="2" name="矩形 7">
            <a:extLst>
              <a:ext uri="{FF2B5EF4-FFF2-40B4-BE49-F238E27FC236}">
                <a16:creationId xmlns:a16="http://schemas.microsoft.com/office/drawing/2014/main" id="{5042ADBC-D7C2-4D17-B014-A45406017F0B}"/>
              </a:ext>
            </a:extLst>
          </p:cNvPr>
          <p:cNvSpPr/>
          <p:nvPr/>
        </p:nvSpPr>
        <p:spPr>
          <a:xfrm>
            <a:off x="2091315" y="5726448"/>
            <a:ext cx="8100258" cy="924220"/>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pic>
        <p:nvPicPr>
          <p:cNvPr id="3" name="圖片 10">
            <a:extLst>
              <a:ext uri="{FF2B5EF4-FFF2-40B4-BE49-F238E27FC236}">
                <a16:creationId xmlns:a16="http://schemas.microsoft.com/office/drawing/2014/main" id="{A941D527-1FAE-4504-84B1-01D2387FC544}"/>
              </a:ext>
            </a:extLst>
          </p:cNvPr>
          <p:cNvPicPr>
            <a:picLocks noChangeAspect="1"/>
          </p:cNvPicPr>
          <p:nvPr/>
        </p:nvPicPr>
        <p:blipFill>
          <a:blip r:embed="rId2"/>
          <a:srcRect l="6279" t="54922" r="9046" b="13579"/>
          <a:stretch>
            <a:fillRect/>
          </a:stretch>
        </p:blipFill>
        <p:spPr>
          <a:xfrm>
            <a:off x="2124297" y="1226521"/>
            <a:ext cx="8071006" cy="1688055"/>
          </a:xfrm>
          <a:prstGeom prst="rect">
            <a:avLst/>
          </a:prstGeom>
          <a:noFill/>
          <a:ln cap="flat">
            <a:noFill/>
          </a:ln>
        </p:spPr>
      </p:pic>
      <p:sp>
        <p:nvSpPr>
          <p:cNvPr id="4" name="標題 1">
            <a:extLst>
              <a:ext uri="{FF2B5EF4-FFF2-40B4-BE49-F238E27FC236}">
                <a16:creationId xmlns:a16="http://schemas.microsoft.com/office/drawing/2014/main" id="{8C1785EC-A1AE-4310-8415-62766C8AD42F}"/>
              </a:ext>
            </a:extLst>
          </p:cNvPr>
          <p:cNvSpPr txBox="1">
            <a:spLocks noGrp="1"/>
          </p:cNvSpPr>
          <p:nvPr>
            <p:ph type="title"/>
          </p:nvPr>
        </p:nvSpPr>
        <p:spPr>
          <a:xfrm>
            <a:off x="838203" y="13441"/>
            <a:ext cx="10515600" cy="1325559"/>
          </a:xfrm>
          <a:prstGeom prst="rect">
            <a:avLst/>
          </a:prstGeom>
          <a:noFill/>
          <a:ln>
            <a:noFill/>
          </a:ln>
        </p:spPr>
        <p:txBody>
          <a:bodyPr vert="horz" wrap="square" lIns="91440" tIns="45720" rIns="91440" bIns="45720" anchor="ctr" anchorCtr="1" compatLnSpc="1">
            <a:normAutofit/>
          </a:bodyPr>
          <a:lstStyle/>
          <a:p>
            <a:pPr lvl="0" algn="ctr">
              <a:lnSpc>
                <a:spcPct val="100000"/>
              </a:lnSpc>
            </a:pPr>
            <a:r>
              <a:rPr lang="zh-TW" sz="4800" b="1">
                <a:latin typeface="標楷體" pitchFamily="65"/>
                <a:ea typeface="標楷體" pitchFamily="65"/>
              </a:rPr>
              <a:t>各科基本能力題示例</a:t>
            </a:r>
          </a:p>
        </p:txBody>
      </p:sp>
      <p:sp>
        <p:nvSpPr>
          <p:cNvPr id="5" name="內容版面配置區 2">
            <a:extLst>
              <a:ext uri="{FF2B5EF4-FFF2-40B4-BE49-F238E27FC236}">
                <a16:creationId xmlns:a16="http://schemas.microsoft.com/office/drawing/2014/main" id="{6A0A3522-13DE-4557-A5CB-CC11B892F3BD}"/>
              </a:ext>
            </a:extLst>
          </p:cNvPr>
          <p:cNvSpPr txBox="1">
            <a:spLocks noGrp="1"/>
          </p:cNvSpPr>
          <p:nvPr>
            <p:ph type="body" idx="4294967295"/>
          </p:nvPr>
        </p:nvSpPr>
        <p:spPr>
          <a:xfrm>
            <a:off x="2086221" y="1249765"/>
            <a:ext cx="8099426" cy="1755776"/>
          </a:xfrm>
          <a:ln w="28575">
            <a:solidFill>
              <a:srgbClr val="9DC3E6"/>
            </a:solidFill>
            <a:prstDash val="solid"/>
          </a:ln>
        </p:spPr>
        <p:txBody>
          <a:bodyPr/>
          <a:lstStyle/>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300"/>
              </a:spcBef>
              <a:buNone/>
            </a:pPr>
            <a:endParaRPr lang="en-US" sz="1200">
              <a:latin typeface="Times New Roman" pitchFamily="18"/>
              <a:cs typeface="Times New Roman" pitchFamily="18"/>
            </a:endParaRPr>
          </a:p>
        </p:txBody>
      </p:sp>
      <p:pic>
        <p:nvPicPr>
          <p:cNvPr id="6" name="圖片 5">
            <a:extLst>
              <a:ext uri="{FF2B5EF4-FFF2-40B4-BE49-F238E27FC236}">
                <a16:creationId xmlns:a16="http://schemas.microsoft.com/office/drawing/2014/main" id="{69E049C5-ADBC-4631-B068-B40E8109B30E}"/>
              </a:ext>
            </a:extLst>
          </p:cNvPr>
          <p:cNvPicPr>
            <a:picLocks noChangeAspect="1"/>
          </p:cNvPicPr>
          <p:nvPr/>
        </p:nvPicPr>
        <p:blipFill>
          <a:blip r:embed="rId3"/>
          <a:srcRect l="10625" t="26901" r="18894" b="35300"/>
          <a:stretch>
            <a:fillRect/>
          </a:stretch>
        </p:blipFill>
        <p:spPr>
          <a:xfrm>
            <a:off x="2156420" y="3143350"/>
            <a:ext cx="7966792" cy="2403390"/>
          </a:xfrm>
          <a:prstGeom prst="rect">
            <a:avLst/>
          </a:prstGeom>
          <a:noFill/>
          <a:ln cap="flat">
            <a:noFill/>
          </a:ln>
        </p:spPr>
      </p:pic>
      <p:sp>
        <p:nvSpPr>
          <p:cNvPr id="7" name="內容版面配置區 2">
            <a:extLst>
              <a:ext uri="{FF2B5EF4-FFF2-40B4-BE49-F238E27FC236}">
                <a16:creationId xmlns:a16="http://schemas.microsoft.com/office/drawing/2014/main" id="{7D96CB21-1A3D-49A9-8BFE-FD1B511B8217}"/>
              </a:ext>
            </a:extLst>
          </p:cNvPr>
          <p:cNvSpPr txBox="1"/>
          <p:nvPr/>
        </p:nvSpPr>
        <p:spPr>
          <a:xfrm>
            <a:off x="2093939" y="3098938"/>
            <a:ext cx="8100258" cy="2519812"/>
          </a:xfrm>
          <a:prstGeom prst="rect">
            <a:avLst/>
          </a:prstGeom>
          <a:noFill/>
          <a:ln w="28575" cap="flat">
            <a:solidFill>
              <a:srgbClr val="9DC3E6"/>
            </a:solidFill>
            <a:prstDash val="solid"/>
            <a:miter/>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Times New Roman" pitchFamily="18"/>
              <a:ea typeface="標楷體" pitchFamily="65"/>
              <a:cs typeface="Times New Roman" pitchFamily="18"/>
            </a:endParaRPr>
          </a:p>
        </p:txBody>
      </p:sp>
      <p:pic>
        <p:nvPicPr>
          <p:cNvPr id="8" name="圖片 8" descr="Thumbnail for version as of 00:15, 30 November 2007">
            <a:extLst>
              <a:ext uri="{FF2B5EF4-FFF2-40B4-BE49-F238E27FC236}">
                <a16:creationId xmlns:a16="http://schemas.microsoft.com/office/drawing/2014/main" id="{5CB8721D-40F2-4331-860D-E3B2728C5E6D}"/>
              </a:ext>
            </a:extLst>
          </p:cNvPr>
          <p:cNvPicPr>
            <a:picLocks noChangeAspect="1"/>
          </p:cNvPicPr>
          <p:nvPr/>
        </p:nvPicPr>
        <p:blipFill>
          <a:blip r:embed="rId4"/>
          <a:stretch>
            <a:fillRect/>
          </a:stretch>
        </p:blipFill>
        <p:spPr>
          <a:xfrm>
            <a:off x="6697230" y="2311740"/>
            <a:ext cx="216027" cy="203426"/>
          </a:xfrm>
          <a:prstGeom prst="rect">
            <a:avLst/>
          </a:prstGeom>
          <a:noFill/>
          <a:ln cap="flat">
            <a:noFill/>
          </a:ln>
        </p:spPr>
      </p:pic>
      <p:pic>
        <p:nvPicPr>
          <p:cNvPr id="9" name="圖片 9" descr="Thumbnail for version as of 00:15, 30 November 2007">
            <a:extLst>
              <a:ext uri="{FF2B5EF4-FFF2-40B4-BE49-F238E27FC236}">
                <a16:creationId xmlns:a16="http://schemas.microsoft.com/office/drawing/2014/main" id="{08B22136-A4A8-46B2-A6A7-0E6A97C28AE4}"/>
              </a:ext>
            </a:extLst>
          </p:cNvPr>
          <p:cNvPicPr>
            <a:picLocks noChangeAspect="1"/>
          </p:cNvPicPr>
          <p:nvPr/>
        </p:nvPicPr>
        <p:blipFill>
          <a:blip r:embed="rId4"/>
          <a:stretch>
            <a:fillRect/>
          </a:stretch>
        </p:blipFill>
        <p:spPr>
          <a:xfrm>
            <a:off x="2550023" y="4086417"/>
            <a:ext cx="216027" cy="203426"/>
          </a:xfrm>
          <a:prstGeom prst="rect">
            <a:avLst/>
          </a:prstGeom>
          <a:noFill/>
          <a:ln cap="flat">
            <a:noFill/>
          </a:ln>
        </p:spPr>
      </p:pic>
      <p:sp>
        <p:nvSpPr>
          <p:cNvPr id="10" name="矩形 11">
            <a:extLst>
              <a:ext uri="{FF2B5EF4-FFF2-40B4-BE49-F238E27FC236}">
                <a16:creationId xmlns:a16="http://schemas.microsoft.com/office/drawing/2014/main" id="{982B486C-9D5D-4A99-A1E1-C2B710B31E88}"/>
              </a:ext>
            </a:extLst>
          </p:cNvPr>
          <p:cNvSpPr/>
          <p:nvPr/>
        </p:nvSpPr>
        <p:spPr>
          <a:xfrm>
            <a:off x="2093939" y="5788600"/>
            <a:ext cx="8151537" cy="769440"/>
          </a:xfrm>
          <a:prstGeom prst="rect">
            <a:avLst/>
          </a:prstGeom>
          <a:noFill/>
          <a:ln cap="flat">
            <a:noFill/>
            <a:prstDash val="solid"/>
          </a:ln>
        </p:spPr>
        <p:txBody>
          <a:bodyPr vert="horz" wrap="square" lIns="91440" tIns="45720" rIns="91440" bIns="45720" anchor="t" anchorCtr="0" compatLnSpc="1">
            <a:spAutoFit/>
          </a:bodyPr>
          <a:lstStyle/>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相對簡單的情境，或是學生熟悉的情境。</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記憶或理解學科重要知識。</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11" name="投影片編號版面配置區 1">
            <a:extLst>
              <a:ext uri="{FF2B5EF4-FFF2-40B4-BE49-F238E27FC236}">
                <a16:creationId xmlns:a16="http://schemas.microsoft.com/office/drawing/2014/main" id="{1847CF44-7CA1-4871-8E81-DB2FD20092BC}"/>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FCA58FC-BB09-4BE6-AD52-A8C241E7F139}" type="slidenum">
              <a:t>10</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536">
    <p:spTree>
      <p:nvGrpSpPr>
        <p:cNvPr id="1" name=""/>
        <p:cNvGrpSpPr/>
        <p:nvPr/>
      </p:nvGrpSpPr>
      <p:grpSpPr>
        <a:xfrm>
          <a:off x="0" y="0"/>
          <a:ext cx="0" cy="0"/>
          <a:chOff x="0" y="0"/>
          <a:chExt cx="0" cy="0"/>
        </a:xfrm>
      </p:grpSpPr>
      <p:sp>
        <p:nvSpPr>
          <p:cNvPr id="2" name="矩形 7">
            <a:extLst>
              <a:ext uri="{FF2B5EF4-FFF2-40B4-BE49-F238E27FC236}">
                <a16:creationId xmlns:a16="http://schemas.microsoft.com/office/drawing/2014/main" id="{85FC9653-36B2-4387-B249-133087EA684E}"/>
              </a:ext>
            </a:extLst>
          </p:cNvPr>
          <p:cNvSpPr/>
          <p:nvPr/>
        </p:nvSpPr>
        <p:spPr>
          <a:xfrm>
            <a:off x="1974363" y="5383173"/>
            <a:ext cx="8326224" cy="1446553"/>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3" name="標題 1">
            <a:extLst>
              <a:ext uri="{FF2B5EF4-FFF2-40B4-BE49-F238E27FC236}">
                <a16:creationId xmlns:a16="http://schemas.microsoft.com/office/drawing/2014/main" id="{76A60884-ADDD-4D45-9A05-0976DC3EE6C9}"/>
              </a:ext>
            </a:extLst>
          </p:cNvPr>
          <p:cNvSpPr txBox="1">
            <a:spLocks noGrp="1"/>
          </p:cNvSpPr>
          <p:nvPr>
            <p:ph type="title"/>
          </p:nvPr>
        </p:nvSpPr>
        <p:spPr>
          <a:xfrm>
            <a:off x="838203" y="13441"/>
            <a:ext cx="10515600" cy="1325559"/>
          </a:xfrm>
          <a:prstGeom prst="rect">
            <a:avLst/>
          </a:prstGeom>
          <a:noFill/>
          <a:ln>
            <a:noFill/>
          </a:ln>
        </p:spPr>
        <p:txBody>
          <a:bodyPr vert="horz" wrap="square" lIns="91440" tIns="45720" rIns="91440" bIns="45720" anchor="ctr" anchorCtr="1" compatLnSpc="1">
            <a:normAutofit/>
          </a:bodyPr>
          <a:lstStyle/>
          <a:p>
            <a:pPr lvl="0" algn="ctr">
              <a:lnSpc>
                <a:spcPct val="100000"/>
              </a:lnSpc>
            </a:pPr>
            <a:r>
              <a:rPr lang="zh-TW" sz="4800" b="1">
                <a:latin typeface="標楷體" pitchFamily="65"/>
                <a:ea typeface="標楷體" pitchFamily="65"/>
              </a:rPr>
              <a:t>國文科示例</a:t>
            </a:r>
          </a:p>
        </p:txBody>
      </p:sp>
      <p:sp>
        <p:nvSpPr>
          <p:cNvPr id="4" name="內容版面配置區 2">
            <a:extLst>
              <a:ext uri="{FF2B5EF4-FFF2-40B4-BE49-F238E27FC236}">
                <a16:creationId xmlns:a16="http://schemas.microsoft.com/office/drawing/2014/main" id="{71801079-9D46-4EF2-B6C8-1D87BE9E9046}"/>
              </a:ext>
            </a:extLst>
          </p:cNvPr>
          <p:cNvSpPr txBox="1">
            <a:spLocks noGrp="1"/>
          </p:cNvSpPr>
          <p:nvPr>
            <p:ph type="body" idx="4294967295"/>
          </p:nvPr>
        </p:nvSpPr>
        <p:spPr>
          <a:xfrm>
            <a:off x="1980023" y="1051157"/>
            <a:ext cx="8312152" cy="4248146"/>
          </a:xfrm>
          <a:ln w="28575">
            <a:solidFill>
              <a:srgbClr val="A7C9E8"/>
            </a:solidFill>
            <a:prstDash val="solid"/>
          </a:ln>
        </p:spPr>
        <p:txBody>
          <a:bodyPr/>
          <a:lstStyle/>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300"/>
              </a:spcBef>
              <a:buNone/>
            </a:pPr>
            <a:endParaRPr lang="en-US" sz="1200">
              <a:latin typeface="Times New Roman" pitchFamily="18"/>
              <a:cs typeface="Times New Roman" pitchFamily="18"/>
            </a:endParaRPr>
          </a:p>
        </p:txBody>
      </p:sp>
      <p:pic>
        <p:nvPicPr>
          <p:cNvPr id="5" name="圖片 5">
            <a:extLst>
              <a:ext uri="{FF2B5EF4-FFF2-40B4-BE49-F238E27FC236}">
                <a16:creationId xmlns:a16="http://schemas.microsoft.com/office/drawing/2014/main" id="{0323AA1E-25D8-478A-8809-A742492D6D5C}"/>
              </a:ext>
            </a:extLst>
          </p:cNvPr>
          <p:cNvPicPr>
            <a:picLocks noChangeAspect="1"/>
          </p:cNvPicPr>
          <p:nvPr/>
        </p:nvPicPr>
        <p:blipFill>
          <a:blip r:embed="rId3"/>
          <a:srcRect l="18500" t="28300" r="23225" b="18500"/>
          <a:stretch>
            <a:fillRect/>
          </a:stretch>
        </p:blipFill>
        <p:spPr>
          <a:xfrm>
            <a:off x="2143143" y="1071320"/>
            <a:ext cx="7977728" cy="4096667"/>
          </a:xfrm>
          <a:prstGeom prst="rect">
            <a:avLst/>
          </a:prstGeom>
          <a:noFill/>
          <a:ln cap="flat">
            <a:noFill/>
          </a:ln>
        </p:spPr>
      </p:pic>
      <p:pic>
        <p:nvPicPr>
          <p:cNvPr id="6" name="圖片 6" descr="Thumbnail for version as of 00:15, 30 November 2007">
            <a:extLst>
              <a:ext uri="{FF2B5EF4-FFF2-40B4-BE49-F238E27FC236}">
                <a16:creationId xmlns:a16="http://schemas.microsoft.com/office/drawing/2014/main" id="{17A8543B-7BAB-49B7-A5CF-DC73FDA91571}"/>
              </a:ext>
            </a:extLst>
          </p:cNvPr>
          <p:cNvPicPr>
            <a:picLocks noChangeAspect="1"/>
          </p:cNvPicPr>
          <p:nvPr/>
        </p:nvPicPr>
        <p:blipFill>
          <a:blip r:embed="rId4"/>
          <a:stretch>
            <a:fillRect/>
          </a:stretch>
        </p:blipFill>
        <p:spPr>
          <a:xfrm>
            <a:off x="6528047" y="4900644"/>
            <a:ext cx="216027" cy="203426"/>
          </a:xfrm>
          <a:prstGeom prst="rect">
            <a:avLst/>
          </a:prstGeom>
          <a:noFill/>
          <a:ln cap="flat">
            <a:noFill/>
          </a:ln>
        </p:spPr>
      </p:pic>
      <p:sp>
        <p:nvSpPr>
          <p:cNvPr id="7" name="矩形 7">
            <a:extLst>
              <a:ext uri="{FF2B5EF4-FFF2-40B4-BE49-F238E27FC236}">
                <a16:creationId xmlns:a16="http://schemas.microsoft.com/office/drawing/2014/main" id="{742CA44D-B00F-4AF7-B778-2B01EEFC6393}"/>
              </a:ext>
            </a:extLst>
          </p:cNvPr>
          <p:cNvSpPr/>
          <p:nvPr/>
        </p:nvSpPr>
        <p:spPr>
          <a:xfrm>
            <a:off x="1919865" y="5383173"/>
            <a:ext cx="8401744" cy="1446553"/>
          </a:xfrm>
          <a:prstGeom prst="rect">
            <a:avLst/>
          </a:prstGeom>
          <a:noFill/>
          <a:ln cap="flat">
            <a:noFill/>
            <a:prstDash val="solid"/>
          </a:ln>
        </p:spPr>
        <p:txBody>
          <a:bodyPr vert="horz" wrap="square" lIns="91440" tIns="45720" rIns="91440" bIns="45720" anchor="t" anchorCtr="0" compatLnSpc="1">
            <a:spAutoFit/>
          </a:bodyPr>
          <a:lstStyle/>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國文科評量內容包含</a:t>
            </a:r>
            <a:r>
              <a:rPr lang="zh-TW" sz="2200" b="1" i="0" u="none" strike="noStrike" kern="1200" cap="none" spc="0" baseline="0">
                <a:solidFill>
                  <a:srgbClr val="000000"/>
                </a:solidFill>
                <a:uFillTx/>
                <a:latin typeface="Times New Roman" pitchFamily="18"/>
                <a:ea typeface="標楷體" pitchFamily="65"/>
                <a:cs typeface="Times New Roman" pitchFamily="18"/>
              </a:rPr>
              <a:t>常用字的形音義、詞語的理解與使用、基本的語文常識、句段篇章的理解與賞析、文本的統整與應用</a:t>
            </a:r>
            <a:r>
              <a:rPr lang="zh-TW" sz="2200" b="0" i="0" u="none" strike="noStrike" kern="1200" cap="none" spc="0" baseline="0">
                <a:solidFill>
                  <a:srgbClr val="000000"/>
                </a:solidFill>
                <a:uFillTx/>
                <a:latin typeface="Times New Roman" pitchFamily="18"/>
                <a:ea typeface="標楷體" pitchFamily="65"/>
                <a:cs typeface="Times New Roman" pitchFamily="18"/>
              </a:rPr>
              <a:t>。</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本題除評量學生是否能理解句意，也評量</a:t>
            </a:r>
            <a:r>
              <a:rPr lang="zh-TW" sz="2200" b="0" i="0" u="none" strike="noStrike" kern="1200" cap="none" spc="0" baseline="0">
                <a:solidFill>
                  <a:srgbClr val="0000FF"/>
                </a:solidFill>
                <a:uFillTx/>
                <a:latin typeface="Times New Roman" pitchFamily="18"/>
                <a:ea typeface="標楷體" pitchFamily="65"/>
                <a:cs typeface="Times New Roman" pitchFamily="18"/>
              </a:rPr>
              <a:t>統整文本訊息</a:t>
            </a:r>
            <a:r>
              <a:rPr lang="zh-TW" sz="2200" b="0" i="0" u="none" strike="noStrike" kern="1200" cap="none" spc="0" baseline="0">
                <a:solidFill>
                  <a:srgbClr val="000000"/>
                </a:solidFill>
                <a:uFillTx/>
                <a:latin typeface="Times New Roman" pitchFamily="18"/>
                <a:ea typeface="標楷體" pitchFamily="65"/>
                <a:cs typeface="Times New Roman" pitchFamily="18"/>
              </a:rPr>
              <a:t>與</a:t>
            </a:r>
            <a:r>
              <a:rPr lang="zh-TW" sz="2200" b="0" i="0" u="none" strike="noStrike" kern="1200" cap="none" spc="0" baseline="0">
                <a:solidFill>
                  <a:srgbClr val="0000FF"/>
                </a:solidFill>
                <a:uFillTx/>
                <a:latin typeface="Times New Roman" pitchFamily="18"/>
                <a:ea typeface="標楷體" pitchFamily="65"/>
                <a:cs typeface="Times New Roman" pitchFamily="18"/>
              </a:rPr>
              <a:t>推論</a:t>
            </a:r>
            <a:r>
              <a:rPr lang="zh-TW" sz="2200" b="0" i="0" u="none" strike="noStrike" kern="1200" cap="none" spc="0" baseline="0">
                <a:solidFill>
                  <a:srgbClr val="000000"/>
                </a:solidFill>
                <a:uFillTx/>
                <a:latin typeface="Times New Roman" pitchFamily="18"/>
                <a:ea typeface="標楷體" pitchFamily="65"/>
                <a:cs typeface="Times New Roman" pitchFamily="18"/>
              </a:rPr>
              <a:t>的能力。</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8" name="投影片編號版面配置區 1">
            <a:extLst>
              <a:ext uri="{FF2B5EF4-FFF2-40B4-BE49-F238E27FC236}">
                <a16:creationId xmlns:a16="http://schemas.microsoft.com/office/drawing/2014/main" id="{F38D33E7-ADF5-43E9-A509-5F8B1D6E86C8}"/>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01B0C6A-657F-4AA2-97C6-C0B00D87F284}" type="slidenum">
              <a:t>11</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537">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3BBAB6F4-F7ED-4413-AED5-E2B670E11C0B}"/>
              </a:ext>
            </a:extLst>
          </p:cNvPr>
          <p:cNvSpPr/>
          <p:nvPr/>
        </p:nvSpPr>
        <p:spPr>
          <a:xfrm>
            <a:off x="1907813" y="6100867"/>
            <a:ext cx="8508693" cy="773527"/>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pic>
        <p:nvPicPr>
          <p:cNvPr id="3" name="圖片 8">
            <a:extLst>
              <a:ext uri="{FF2B5EF4-FFF2-40B4-BE49-F238E27FC236}">
                <a16:creationId xmlns:a16="http://schemas.microsoft.com/office/drawing/2014/main" id="{4E1E91F3-DF85-4953-BBF7-360C842128ED}"/>
              </a:ext>
            </a:extLst>
          </p:cNvPr>
          <p:cNvPicPr>
            <a:picLocks noChangeAspect="1"/>
          </p:cNvPicPr>
          <p:nvPr/>
        </p:nvPicPr>
        <p:blipFill>
          <a:blip r:embed="rId3"/>
          <a:srcRect l="1926" t="1116" r="833" b="2931"/>
          <a:stretch>
            <a:fillRect/>
          </a:stretch>
        </p:blipFill>
        <p:spPr>
          <a:xfrm>
            <a:off x="2058460" y="915378"/>
            <a:ext cx="8358045" cy="5027243"/>
          </a:xfrm>
          <a:prstGeom prst="rect">
            <a:avLst/>
          </a:prstGeom>
          <a:noFill/>
          <a:ln cap="flat">
            <a:noFill/>
          </a:ln>
        </p:spPr>
      </p:pic>
      <p:sp>
        <p:nvSpPr>
          <p:cNvPr id="4" name="標題 1">
            <a:extLst>
              <a:ext uri="{FF2B5EF4-FFF2-40B4-BE49-F238E27FC236}">
                <a16:creationId xmlns:a16="http://schemas.microsoft.com/office/drawing/2014/main" id="{2C13692E-FE91-4D70-9857-9286B7DB1C47}"/>
              </a:ext>
            </a:extLst>
          </p:cNvPr>
          <p:cNvSpPr txBox="1">
            <a:spLocks noGrp="1"/>
          </p:cNvSpPr>
          <p:nvPr>
            <p:ph type="title" idx="4294967295"/>
          </p:nvPr>
        </p:nvSpPr>
        <p:spPr>
          <a:xfrm>
            <a:off x="0" y="-55558"/>
            <a:ext cx="12160248" cy="1143000"/>
          </a:xfrm>
        </p:spPr>
        <p:txBody>
          <a:bodyPr anchorCtr="1"/>
          <a:lstStyle/>
          <a:p>
            <a:pPr lvl="0" algn="ctr">
              <a:lnSpc>
                <a:spcPct val="100000"/>
              </a:lnSpc>
            </a:pPr>
            <a:r>
              <a:rPr lang="zh-TW" sz="4800" b="1">
                <a:latin typeface="標楷體" pitchFamily="65"/>
                <a:ea typeface="標楷體" pitchFamily="65"/>
              </a:rPr>
              <a:t>英語科</a:t>
            </a:r>
            <a:r>
              <a:rPr lang="en-US" sz="4800" b="1">
                <a:latin typeface="標楷體" pitchFamily="65"/>
                <a:ea typeface="標楷體" pitchFamily="65"/>
              </a:rPr>
              <a:t>(</a:t>
            </a:r>
            <a:r>
              <a:rPr lang="zh-TW" sz="4800" b="1">
                <a:latin typeface="標楷體" pitchFamily="65"/>
                <a:ea typeface="標楷體" pitchFamily="65"/>
              </a:rPr>
              <a:t>閱讀</a:t>
            </a:r>
            <a:r>
              <a:rPr lang="en-US" sz="4800" b="1">
                <a:latin typeface="標楷體" pitchFamily="65"/>
                <a:ea typeface="標楷體" pitchFamily="65"/>
              </a:rPr>
              <a:t>)</a:t>
            </a:r>
            <a:r>
              <a:rPr lang="zh-TW" sz="4800" b="1">
                <a:latin typeface="標楷體" pitchFamily="65"/>
                <a:ea typeface="標楷體" pitchFamily="65"/>
              </a:rPr>
              <a:t>示例</a:t>
            </a:r>
            <a:endParaRPr lang="en-US" sz="4800" b="1">
              <a:latin typeface="標楷體" pitchFamily="65"/>
              <a:ea typeface="標楷體" pitchFamily="65"/>
            </a:endParaRPr>
          </a:p>
        </p:txBody>
      </p:sp>
      <p:sp>
        <p:nvSpPr>
          <p:cNvPr id="5" name="矩形 4">
            <a:extLst>
              <a:ext uri="{FF2B5EF4-FFF2-40B4-BE49-F238E27FC236}">
                <a16:creationId xmlns:a16="http://schemas.microsoft.com/office/drawing/2014/main" id="{D967CF39-77AA-4658-83DA-8368F1093C95}"/>
              </a:ext>
            </a:extLst>
          </p:cNvPr>
          <p:cNvSpPr/>
          <p:nvPr/>
        </p:nvSpPr>
        <p:spPr>
          <a:xfrm>
            <a:off x="1844564" y="6087252"/>
            <a:ext cx="8613977" cy="769440"/>
          </a:xfrm>
          <a:prstGeom prst="rect">
            <a:avLst/>
          </a:prstGeom>
          <a:noFill/>
          <a:ln cap="flat">
            <a:noFill/>
            <a:prstDash val="solid"/>
          </a:ln>
        </p:spPr>
        <p:txBody>
          <a:bodyPr vert="horz" wrap="square" lIns="91440" tIns="45720" rIns="91440" bIns="45720" anchor="t" anchorCtr="0" compatLnSpc="1">
            <a:spAutoFit/>
          </a:bodyPr>
          <a:lstStyle/>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英語閱讀的</a:t>
            </a:r>
            <a:r>
              <a:rPr lang="zh-TW" sz="2200" b="1" i="0" u="none" strike="noStrike" kern="1200" cap="none" spc="0" baseline="0">
                <a:solidFill>
                  <a:srgbClr val="000000"/>
                </a:solidFill>
                <a:uFillTx/>
                <a:latin typeface="Times New Roman" pitchFamily="18"/>
                <a:ea typeface="標楷體" pitchFamily="65"/>
                <a:cs typeface="Times New Roman" pitchFamily="18"/>
              </a:rPr>
              <a:t>單題評量字彙、語意、語法，題組評量篇章理解</a:t>
            </a:r>
            <a:r>
              <a:rPr lang="zh-TW" sz="2200" b="0" i="0" u="none" strike="noStrike" kern="1200" cap="none" spc="0" baseline="0">
                <a:solidFill>
                  <a:srgbClr val="000000"/>
                </a:solidFill>
                <a:uFillTx/>
                <a:latin typeface="Times New Roman" pitchFamily="18"/>
                <a:ea typeface="標楷體" pitchFamily="65"/>
                <a:cs typeface="Times New Roman" pitchFamily="18"/>
              </a:rPr>
              <a:t>。</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選文中使用超出學生學習範圍的單字，會</a:t>
            </a:r>
            <a:r>
              <a:rPr lang="zh-TW" sz="2200" b="0" i="0" u="none" strike="noStrike" kern="1200" cap="none" spc="0" baseline="0">
                <a:solidFill>
                  <a:srgbClr val="0000FF"/>
                </a:solidFill>
                <a:uFillTx/>
                <a:latin typeface="Times New Roman" pitchFamily="18"/>
                <a:ea typeface="標楷體" pitchFamily="65"/>
                <a:cs typeface="Times New Roman" pitchFamily="18"/>
              </a:rPr>
              <a:t>提供小字典</a:t>
            </a:r>
            <a:r>
              <a:rPr lang="zh-TW" sz="2200" b="0" i="0" u="none" strike="noStrike" kern="1200" cap="none" spc="0" baseline="0">
                <a:solidFill>
                  <a:srgbClr val="000000"/>
                </a:solidFill>
                <a:uFillTx/>
                <a:latin typeface="Times New Roman" pitchFamily="18"/>
                <a:ea typeface="標楷體" pitchFamily="65"/>
                <a:cs typeface="Times New Roman" pitchFamily="18"/>
              </a:rPr>
              <a:t>幫助理解。</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6" name="矩形 2">
            <a:extLst>
              <a:ext uri="{FF2B5EF4-FFF2-40B4-BE49-F238E27FC236}">
                <a16:creationId xmlns:a16="http://schemas.microsoft.com/office/drawing/2014/main" id="{779BA57D-25DE-47E7-8B4A-E037A9B0E7E9}"/>
              </a:ext>
            </a:extLst>
          </p:cNvPr>
          <p:cNvSpPr/>
          <p:nvPr/>
        </p:nvSpPr>
        <p:spPr>
          <a:xfrm>
            <a:off x="1907813" y="915378"/>
            <a:ext cx="8508693" cy="5109868"/>
          </a:xfrm>
          <a:prstGeom prst="rect">
            <a:avLst/>
          </a:prstGeom>
          <a:noFill/>
          <a:ln w="28575" cap="flat">
            <a:solidFill>
              <a:srgbClr val="A7C9E8"/>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imes New Roman" pitchFamily="18"/>
              <a:ea typeface="標楷體" pitchFamily="65"/>
              <a:cs typeface="Times New Roman" pitchFamily="18"/>
            </a:endParaRPr>
          </a:p>
        </p:txBody>
      </p:sp>
      <p:pic>
        <p:nvPicPr>
          <p:cNvPr id="7" name="圖片 11">
            <a:extLst>
              <a:ext uri="{FF2B5EF4-FFF2-40B4-BE49-F238E27FC236}">
                <a16:creationId xmlns:a16="http://schemas.microsoft.com/office/drawing/2014/main" id="{32B1834A-8BA1-4F5F-B5A5-BF65A3A46834}"/>
              </a:ext>
            </a:extLst>
          </p:cNvPr>
          <p:cNvPicPr>
            <a:picLocks noChangeAspect="1"/>
          </p:cNvPicPr>
          <p:nvPr/>
        </p:nvPicPr>
        <p:blipFill>
          <a:blip r:embed="rId4"/>
          <a:stretch>
            <a:fillRect/>
          </a:stretch>
        </p:blipFill>
        <p:spPr>
          <a:xfrm rot="10799991" flipH="1">
            <a:off x="6731676" y="5507495"/>
            <a:ext cx="3945553" cy="531366"/>
          </a:xfrm>
          <a:prstGeom prst="rect">
            <a:avLst/>
          </a:prstGeom>
          <a:noFill/>
          <a:ln cap="flat">
            <a:noFill/>
          </a:ln>
        </p:spPr>
      </p:pic>
      <p:sp>
        <p:nvSpPr>
          <p:cNvPr id="8" name="投影片編號版面配置區 1">
            <a:extLst>
              <a:ext uri="{FF2B5EF4-FFF2-40B4-BE49-F238E27FC236}">
                <a16:creationId xmlns:a16="http://schemas.microsoft.com/office/drawing/2014/main" id="{BACE8F95-8543-457B-8F2C-0F6B0C78EECD}"/>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3C1A8C7-20BA-4607-98B0-D5D641CDFCC6}" type="slidenum">
              <a:t>12</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538">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DD481A81-2D4A-4DA6-A2DF-B1F3A67E2DB2}"/>
              </a:ext>
            </a:extLst>
          </p:cNvPr>
          <p:cNvSpPr/>
          <p:nvPr/>
        </p:nvSpPr>
        <p:spPr>
          <a:xfrm>
            <a:off x="1633740" y="3592110"/>
            <a:ext cx="8963890" cy="1636300"/>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3" name="標題 1">
            <a:extLst>
              <a:ext uri="{FF2B5EF4-FFF2-40B4-BE49-F238E27FC236}">
                <a16:creationId xmlns:a16="http://schemas.microsoft.com/office/drawing/2014/main" id="{7E70661C-004F-48A9-A388-73E08A1808FE}"/>
              </a:ext>
            </a:extLst>
          </p:cNvPr>
          <p:cNvSpPr txBox="1">
            <a:spLocks noGrp="1"/>
          </p:cNvSpPr>
          <p:nvPr>
            <p:ph type="title"/>
          </p:nvPr>
        </p:nvSpPr>
        <p:spPr>
          <a:xfrm>
            <a:off x="838203" y="13441"/>
            <a:ext cx="10515600" cy="1325559"/>
          </a:xfrm>
          <a:prstGeom prst="rect">
            <a:avLst/>
          </a:prstGeom>
          <a:noFill/>
          <a:ln>
            <a:noFill/>
          </a:ln>
        </p:spPr>
        <p:txBody>
          <a:bodyPr vert="horz" wrap="square" lIns="91440" tIns="45720" rIns="91440" bIns="45720" anchor="ctr" anchorCtr="1" compatLnSpc="1">
            <a:normAutofit/>
          </a:bodyPr>
          <a:lstStyle/>
          <a:p>
            <a:pPr lvl="0" algn="ctr">
              <a:lnSpc>
                <a:spcPct val="100000"/>
              </a:lnSpc>
            </a:pPr>
            <a:r>
              <a:rPr lang="zh-TW" sz="4800" b="1">
                <a:latin typeface="標楷體" pitchFamily="65"/>
                <a:ea typeface="標楷體" pitchFamily="65"/>
              </a:rPr>
              <a:t>英語科</a:t>
            </a:r>
            <a:r>
              <a:rPr lang="en-US" sz="4800" b="1">
                <a:latin typeface="標楷體" pitchFamily="65"/>
                <a:ea typeface="標楷體" pitchFamily="65"/>
              </a:rPr>
              <a:t>(</a:t>
            </a:r>
            <a:r>
              <a:rPr lang="zh-TW" sz="4800" b="1">
                <a:latin typeface="標楷體" pitchFamily="65"/>
                <a:ea typeface="標楷體" pitchFamily="65"/>
              </a:rPr>
              <a:t>閱讀</a:t>
            </a:r>
            <a:r>
              <a:rPr lang="en-US" sz="4800" b="1">
                <a:latin typeface="標楷體" pitchFamily="65"/>
                <a:ea typeface="標楷體" pitchFamily="65"/>
              </a:rPr>
              <a:t>)</a:t>
            </a:r>
            <a:r>
              <a:rPr lang="zh-TW" sz="4800" b="1">
                <a:latin typeface="標楷體" pitchFamily="65"/>
                <a:ea typeface="標楷體" pitchFamily="65"/>
              </a:rPr>
              <a:t>示例</a:t>
            </a:r>
            <a:endParaRPr lang="en-US" sz="4800" b="1">
              <a:latin typeface="標楷體" pitchFamily="65"/>
              <a:ea typeface="標楷體" pitchFamily="65"/>
            </a:endParaRPr>
          </a:p>
        </p:txBody>
      </p:sp>
      <p:sp>
        <p:nvSpPr>
          <p:cNvPr id="4" name="矩形 4">
            <a:extLst>
              <a:ext uri="{FF2B5EF4-FFF2-40B4-BE49-F238E27FC236}">
                <a16:creationId xmlns:a16="http://schemas.microsoft.com/office/drawing/2014/main" id="{C2A34CFE-D024-4898-A9C4-0D298B6F414A}"/>
              </a:ext>
            </a:extLst>
          </p:cNvPr>
          <p:cNvSpPr/>
          <p:nvPr/>
        </p:nvSpPr>
        <p:spPr>
          <a:xfrm>
            <a:off x="1549551" y="3696288"/>
            <a:ext cx="8922065" cy="1446553"/>
          </a:xfrm>
          <a:prstGeom prst="rect">
            <a:avLst/>
          </a:prstGeom>
          <a:noFill/>
          <a:ln cap="flat">
            <a:noFill/>
            <a:prstDash val="solid"/>
          </a:ln>
        </p:spPr>
        <p:txBody>
          <a:bodyPr vert="horz" wrap="square" lIns="91440" tIns="45720" rIns="91440" bIns="45720" anchor="t" anchorCtr="0" compatLnSpc="1">
            <a:spAutoFit/>
          </a:bodyPr>
          <a:lstStyle/>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本題組的文本跨領域取材，為藝術領域的主題，討論名曲「給愛麗絲」的創作由來。</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本子題評量學生</a:t>
            </a:r>
            <a:r>
              <a:rPr lang="zh-TW" sz="2200" b="0" i="0" u="none" strike="noStrike" kern="0" cap="none" spc="0" baseline="0">
                <a:solidFill>
                  <a:srgbClr val="000000"/>
                </a:solidFill>
                <a:uFillTx/>
                <a:latin typeface="Times New Roman" pitchFamily="18"/>
                <a:ea typeface="標楷體" pitchFamily="65"/>
                <a:cs typeface="Times New Roman" pitchFamily="18"/>
              </a:rPr>
              <a:t>是否能統整文意</a:t>
            </a:r>
            <a:r>
              <a:rPr lang="zh-TW" sz="2200" b="0" i="0" u="none" strike="noStrike" kern="1200" cap="none" spc="0" baseline="0">
                <a:solidFill>
                  <a:srgbClr val="000000"/>
                </a:solidFill>
                <a:uFillTx/>
                <a:latin typeface="Times New Roman" pitchFamily="18"/>
                <a:ea typeface="標楷體" pitchFamily="65"/>
                <a:cs typeface="Times New Roman" pitchFamily="18"/>
              </a:rPr>
              <a:t>，反映核心素養</a:t>
            </a:r>
            <a:r>
              <a:rPr lang="zh-TW" sz="2200" b="0" i="0" u="none" strike="noStrike" kern="1200" cap="none" spc="0" baseline="0">
                <a:solidFill>
                  <a:srgbClr val="0000FF"/>
                </a:solidFill>
                <a:uFillTx/>
                <a:latin typeface="Times New Roman" pitchFamily="18"/>
                <a:ea typeface="標楷體" pitchFamily="65"/>
                <a:cs typeface="Times New Roman" pitchFamily="18"/>
              </a:rPr>
              <a:t>系統性理解與推演</a:t>
            </a:r>
            <a:r>
              <a:rPr lang="zh-TW" sz="2200" b="0" i="0" u="none" strike="noStrike" kern="1200" cap="none" spc="0" baseline="0">
                <a:solidFill>
                  <a:srgbClr val="000000"/>
                </a:solidFill>
                <a:uFillTx/>
                <a:latin typeface="Times New Roman" pitchFamily="18"/>
                <a:ea typeface="標楷體" pitchFamily="65"/>
                <a:cs typeface="Times New Roman" pitchFamily="18"/>
              </a:rPr>
              <a:t>的能力。</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5" name="矩形 2">
            <a:extLst>
              <a:ext uri="{FF2B5EF4-FFF2-40B4-BE49-F238E27FC236}">
                <a16:creationId xmlns:a16="http://schemas.microsoft.com/office/drawing/2014/main" id="{2991E35A-4370-4AF9-AAA6-CFCD3FD4C6B8}"/>
              </a:ext>
            </a:extLst>
          </p:cNvPr>
          <p:cNvSpPr/>
          <p:nvPr/>
        </p:nvSpPr>
        <p:spPr>
          <a:xfrm>
            <a:off x="1652211" y="1524003"/>
            <a:ext cx="8922065" cy="1904996"/>
          </a:xfrm>
          <a:prstGeom prst="rect">
            <a:avLst/>
          </a:prstGeom>
          <a:noFill/>
          <a:ln w="28575" cap="flat">
            <a:solidFill>
              <a:srgbClr val="9DC3E6"/>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imes New Roman" pitchFamily="18"/>
              <a:ea typeface="標楷體" pitchFamily="65"/>
              <a:cs typeface="Times New Roman" pitchFamily="18"/>
            </a:endParaRPr>
          </a:p>
        </p:txBody>
      </p:sp>
      <p:pic>
        <p:nvPicPr>
          <p:cNvPr id="6" name="圖片 7" descr="Thumbnail for version as of 00:15, 30 November 2007">
            <a:extLst>
              <a:ext uri="{FF2B5EF4-FFF2-40B4-BE49-F238E27FC236}">
                <a16:creationId xmlns:a16="http://schemas.microsoft.com/office/drawing/2014/main" id="{0783F237-FDB1-4A2C-8B15-9728BC495076}"/>
              </a:ext>
            </a:extLst>
          </p:cNvPr>
          <p:cNvPicPr>
            <a:picLocks noChangeAspect="1"/>
          </p:cNvPicPr>
          <p:nvPr/>
        </p:nvPicPr>
        <p:blipFill>
          <a:blip r:embed="rId2"/>
          <a:stretch>
            <a:fillRect/>
          </a:stretch>
        </p:blipFill>
        <p:spPr>
          <a:xfrm>
            <a:off x="6336782" y="3044631"/>
            <a:ext cx="250518" cy="235896"/>
          </a:xfrm>
          <a:prstGeom prst="rect">
            <a:avLst/>
          </a:prstGeom>
          <a:noFill/>
          <a:ln cap="flat">
            <a:noFill/>
          </a:ln>
        </p:spPr>
      </p:pic>
      <p:sp>
        <p:nvSpPr>
          <p:cNvPr id="7" name="文字方塊 10">
            <a:extLst>
              <a:ext uri="{FF2B5EF4-FFF2-40B4-BE49-F238E27FC236}">
                <a16:creationId xmlns:a16="http://schemas.microsoft.com/office/drawing/2014/main" id="{FB8414ED-5F07-449B-8274-2FB7BE9F441F}"/>
              </a:ext>
            </a:extLst>
          </p:cNvPr>
          <p:cNvSpPr txBox="1"/>
          <p:nvPr/>
        </p:nvSpPr>
        <p:spPr>
          <a:xfrm>
            <a:off x="1815733" y="1629588"/>
            <a:ext cx="6598593" cy="178510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Times New Roman" pitchFamily="18"/>
                <a:ea typeface="標楷體" pitchFamily="65"/>
                <a:cs typeface="Times New Roman" pitchFamily="18"/>
              </a:rPr>
              <a:t>What do the three stories in the reading all talk about?</a:t>
            </a:r>
            <a:endParaRPr lang="zh-TW" sz="2200" b="0" i="0" u="none" strike="noStrike" kern="1200" cap="none" spc="0" baseline="0">
              <a:solidFill>
                <a:srgbClr val="000000"/>
              </a:solidFill>
              <a:uFillTx/>
              <a:latin typeface="Calibri" pitchFamily="34"/>
              <a:ea typeface="新細明體" pitchFamily="18"/>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Times New Roman" pitchFamily="18"/>
                <a:ea typeface="標楷體" pitchFamily="65"/>
                <a:cs typeface="Times New Roman" pitchFamily="18"/>
              </a:rPr>
              <a:t>(A) Who Beethoven’s true love was.</a:t>
            </a:r>
            <a:endParaRPr lang="zh-TW" sz="2200" b="0" i="0" u="none" strike="noStrike" kern="1200" cap="none" spc="0" baseline="0">
              <a:solidFill>
                <a:srgbClr val="000000"/>
              </a:solidFill>
              <a:uFillTx/>
              <a:latin typeface="Calibri" pitchFamily="34"/>
              <a:ea typeface="新細明體" pitchFamily="18"/>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Times New Roman" pitchFamily="18"/>
                <a:ea typeface="標楷體" pitchFamily="65"/>
                <a:cs typeface="Times New Roman" pitchFamily="18"/>
              </a:rPr>
              <a:t>(B) Who played “For Elise” the best.</a:t>
            </a:r>
            <a:endParaRPr lang="zh-TW" sz="2200" b="0" i="0" u="none" strike="noStrike" kern="1200" cap="none" spc="0" baseline="0">
              <a:solidFill>
                <a:srgbClr val="000000"/>
              </a:solidFill>
              <a:uFillTx/>
              <a:latin typeface="Calibri" pitchFamily="34"/>
              <a:ea typeface="新細明體" pitchFamily="18"/>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Times New Roman" pitchFamily="18"/>
                <a:ea typeface="標楷體" pitchFamily="65"/>
                <a:cs typeface="Times New Roman" pitchFamily="18"/>
              </a:rPr>
              <a:t>(C) How “For Elise” became popular. </a:t>
            </a:r>
            <a:endParaRPr lang="zh-TW" sz="2200" b="0" i="0" u="none" strike="noStrike" kern="1200" cap="none" spc="0" baseline="0">
              <a:solidFill>
                <a:srgbClr val="000000"/>
              </a:solidFill>
              <a:uFillTx/>
              <a:latin typeface="Calibri" pitchFamily="34"/>
              <a:ea typeface="新細明體" pitchFamily="18"/>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Times New Roman" pitchFamily="18"/>
                <a:ea typeface="標楷體" pitchFamily="65"/>
              </a:rPr>
              <a:t>(D) Why Beethoven wrote “For Elise.”</a:t>
            </a:r>
            <a:endParaRPr lang="en-US" sz="2200" b="0" i="0" u="none" strike="noStrike" kern="1200" cap="none" spc="0" baseline="0">
              <a:solidFill>
                <a:srgbClr val="000000"/>
              </a:solidFill>
              <a:uFillTx/>
              <a:latin typeface="Calibri"/>
              <a:ea typeface="新細明體" pitchFamily="18"/>
            </a:endParaRPr>
          </a:p>
        </p:txBody>
      </p:sp>
      <p:sp>
        <p:nvSpPr>
          <p:cNvPr id="8" name="投影片編號版面配置區 1">
            <a:extLst>
              <a:ext uri="{FF2B5EF4-FFF2-40B4-BE49-F238E27FC236}">
                <a16:creationId xmlns:a16="http://schemas.microsoft.com/office/drawing/2014/main" id="{BF4963F8-E9E6-4CF4-AE6F-43BF34F17C46}"/>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26AB6D-2346-4369-B47A-61E234D5793E}" type="slidenum">
              <a:t>13</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539">
    <p:spTree>
      <p:nvGrpSpPr>
        <p:cNvPr id="1" name=""/>
        <p:cNvGrpSpPr/>
        <p:nvPr/>
      </p:nvGrpSpPr>
      <p:grpSpPr>
        <a:xfrm>
          <a:off x="0" y="0"/>
          <a:ext cx="0" cy="0"/>
          <a:chOff x="0" y="0"/>
          <a:chExt cx="0" cy="0"/>
        </a:xfrm>
      </p:grpSpPr>
      <p:sp>
        <p:nvSpPr>
          <p:cNvPr id="2" name="標題 3">
            <a:extLst>
              <a:ext uri="{FF2B5EF4-FFF2-40B4-BE49-F238E27FC236}">
                <a16:creationId xmlns:a16="http://schemas.microsoft.com/office/drawing/2014/main" id="{FEB1DB36-9604-4552-9198-005D50BC7BF2}"/>
              </a:ext>
            </a:extLst>
          </p:cNvPr>
          <p:cNvSpPr txBox="1">
            <a:spLocks noGrp="1"/>
          </p:cNvSpPr>
          <p:nvPr>
            <p:ph type="title"/>
          </p:nvPr>
        </p:nvSpPr>
        <p:spPr>
          <a:xfrm>
            <a:off x="838203" y="13441"/>
            <a:ext cx="10515600" cy="1325559"/>
          </a:xfrm>
          <a:prstGeom prst="rect">
            <a:avLst/>
          </a:prstGeom>
          <a:noFill/>
          <a:ln>
            <a:noFill/>
          </a:ln>
        </p:spPr>
        <p:txBody>
          <a:bodyPr vert="horz" wrap="square" lIns="91440" tIns="45720" rIns="91440" bIns="45720" anchor="ctr" anchorCtr="1" compatLnSpc="1">
            <a:normAutofit/>
          </a:bodyPr>
          <a:lstStyle/>
          <a:p>
            <a:pPr lvl="0" algn="ctr" hangingPunct="0">
              <a:lnSpc>
                <a:spcPct val="100000"/>
              </a:lnSpc>
            </a:pPr>
            <a:r>
              <a:rPr lang="zh-TW" sz="4800" b="1">
                <a:latin typeface="標楷體" pitchFamily="65"/>
                <a:ea typeface="標楷體" pitchFamily="65"/>
                <a:cs typeface="Times New Roman" pitchFamily="18"/>
              </a:rPr>
              <a:t>英語科</a:t>
            </a:r>
            <a:r>
              <a:rPr lang="en-US" sz="4800" b="1">
                <a:latin typeface="標楷體" pitchFamily="65"/>
                <a:ea typeface="標楷體" pitchFamily="65"/>
                <a:cs typeface="Times New Roman" pitchFamily="18"/>
              </a:rPr>
              <a:t>(</a:t>
            </a:r>
            <a:r>
              <a:rPr lang="zh-TW" sz="4800" b="1">
                <a:latin typeface="標楷體" pitchFamily="65"/>
                <a:ea typeface="標楷體" pitchFamily="65"/>
                <a:cs typeface="Times New Roman" pitchFamily="18"/>
              </a:rPr>
              <a:t>聽力</a:t>
            </a:r>
            <a:r>
              <a:rPr lang="en-US" sz="4800" b="1">
                <a:latin typeface="標楷體" pitchFamily="65"/>
                <a:ea typeface="標楷體" pitchFamily="65"/>
                <a:cs typeface="Times New Roman" pitchFamily="18"/>
              </a:rPr>
              <a:t>)</a:t>
            </a:r>
            <a:r>
              <a:rPr lang="zh-TW" sz="4800" b="1">
                <a:latin typeface="標楷體" pitchFamily="65"/>
                <a:ea typeface="標楷體" pitchFamily="65"/>
                <a:cs typeface="Times New Roman" pitchFamily="18"/>
              </a:rPr>
              <a:t>說明</a:t>
            </a:r>
          </a:p>
        </p:txBody>
      </p:sp>
      <p:sp>
        <p:nvSpPr>
          <p:cNvPr id="3" name="內容版面配置區 2">
            <a:extLst>
              <a:ext uri="{FF2B5EF4-FFF2-40B4-BE49-F238E27FC236}">
                <a16:creationId xmlns:a16="http://schemas.microsoft.com/office/drawing/2014/main" id="{7C0E591A-A78D-48FB-9A82-271BC537AB35}"/>
              </a:ext>
            </a:extLst>
          </p:cNvPr>
          <p:cNvSpPr txBox="1">
            <a:spLocks noGrp="1"/>
          </p:cNvSpPr>
          <p:nvPr>
            <p:ph type="body" idx="4294967295"/>
          </p:nvPr>
        </p:nvSpPr>
        <p:spPr>
          <a:xfrm>
            <a:off x="1509208" y="1600200"/>
            <a:ext cx="9058275" cy="4525959"/>
          </a:xfrm>
        </p:spPr>
        <p:txBody>
          <a:bodyPr/>
          <a:lstStyle/>
          <a:p>
            <a:pPr marL="534988" lvl="0" indent="-534988" hangingPunct="0">
              <a:lnSpc>
                <a:spcPct val="100000"/>
              </a:lnSpc>
              <a:spcBef>
                <a:spcPts val="700"/>
              </a:spcBef>
              <a:buSzPts val="2799"/>
              <a:buBlip>
                <a:blip r:embed="rId3"/>
              </a:buBlip>
            </a:pPr>
            <a:r>
              <a:rPr lang="zh-TW">
                <a:latin typeface="Times New Roman" pitchFamily="18"/>
                <a:ea typeface="標楷體" pitchFamily="65"/>
                <a:cs typeface="Times New Roman" pitchFamily="18"/>
              </a:rPr>
              <a:t>聽力試題分三部分，每一部分正式播放試題前，會</a:t>
            </a:r>
            <a:r>
              <a:rPr lang="zh-TW" b="1">
                <a:latin typeface="Times New Roman" pitchFamily="18"/>
                <a:ea typeface="標楷體" pitchFamily="65"/>
                <a:cs typeface="Times New Roman" pitchFamily="18"/>
              </a:rPr>
              <a:t>先播放作答說明</a:t>
            </a:r>
            <a:r>
              <a:rPr lang="zh-TW">
                <a:latin typeface="Times New Roman" pitchFamily="18"/>
                <a:ea typeface="標楷體" pitchFamily="65"/>
                <a:cs typeface="Times New Roman" pitchFamily="18"/>
              </a:rPr>
              <a:t>。</a:t>
            </a:r>
            <a:endParaRPr lang="en-US">
              <a:latin typeface="Times New Roman" pitchFamily="18"/>
              <a:ea typeface="標楷體" pitchFamily="65"/>
              <a:cs typeface="Times New Roman" pitchFamily="18"/>
            </a:endParaRPr>
          </a:p>
          <a:p>
            <a:pPr marL="895353" lvl="0" indent="-266703" hangingPunct="0">
              <a:lnSpc>
                <a:spcPct val="100000"/>
              </a:lnSpc>
              <a:spcBef>
                <a:spcPts val="600"/>
              </a:spcBef>
            </a:pPr>
            <a:r>
              <a:rPr lang="zh-TW" sz="2400" u="sng">
                <a:latin typeface="Times New Roman" pitchFamily="18"/>
                <a:ea typeface="標楷體" pitchFamily="65"/>
                <a:cs typeface="Times New Roman" pitchFamily="18"/>
              </a:rPr>
              <a:t>辨識句意</a:t>
            </a:r>
            <a:r>
              <a:rPr lang="zh-TW" sz="2400">
                <a:latin typeface="Times New Roman" pitchFamily="18"/>
                <a:ea typeface="標楷體" pitchFamily="65"/>
                <a:cs typeface="Times New Roman" pitchFamily="18"/>
              </a:rPr>
              <a:t>：單句</a:t>
            </a:r>
            <a:r>
              <a:rPr lang="en-US" sz="2400">
                <a:latin typeface="Times New Roman" pitchFamily="18"/>
                <a:ea typeface="標楷體" pitchFamily="65"/>
                <a:cs typeface="Times New Roman" pitchFamily="18"/>
              </a:rPr>
              <a:t>&amp;</a:t>
            </a:r>
            <a:r>
              <a:rPr lang="zh-TW" sz="2400">
                <a:latin typeface="Times New Roman" pitchFamily="18"/>
                <a:ea typeface="標楷體" pitchFamily="65"/>
                <a:cs typeface="Times New Roman" pitchFamily="18"/>
              </a:rPr>
              <a:t>圖表</a:t>
            </a:r>
            <a:endParaRPr lang="en-US" sz="2400">
              <a:latin typeface="Times New Roman" pitchFamily="18"/>
              <a:ea typeface="標楷體" pitchFamily="65"/>
              <a:cs typeface="Times New Roman" pitchFamily="18"/>
            </a:endParaRPr>
          </a:p>
          <a:p>
            <a:pPr marL="895353" lvl="0" indent="-266703" hangingPunct="0">
              <a:lnSpc>
                <a:spcPct val="100000"/>
              </a:lnSpc>
              <a:spcBef>
                <a:spcPts val="600"/>
              </a:spcBef>
            </a:pPr>
            <a:r>
              <a:rPr lang="zh-TW" sz="2400" u="sng">
                <a:latin typeface="Times New Roman" pitchFamily="18"/>
                <a:ea typeface="標楷體" pitchFamily="65"/>
                <a:cs typeface="Times New Roman" pitchFamily="18"/>
              </a:rPr>
              <a:t>基本問答</a:t>
            </a:r>
            <a:r>
              <a:rPr lang="zh-TW" sz="2400">
                <a:latin typeface="Times New Roman" pitchFamily="18"/>
                <a:ea typeface="標楷體" pitchFamily="65"/>
                <a:cs typeface="Times New Roman" pitchFamily="18"/>
              </a:rPr>
              <a:t>：簡易對話</a:t>
            </a:r>
            <a:endParaRPr lang="en-US" sz="2400">
              <a:latin typeface="Times New Roman" pitchFamily="18"/>
              <a:ea typeface="標楷體" pitchFamily="65"/>
              <a:cs typeface="Times New Roman" pitchFamily="18"/>
            </a:endParaRPr>
          </a:p>
          <a:p>
            <a:pPr marL="895353" lvl="0" indent="-266703" hangingPunct="0">
              <a:lnSpc>
                <a:spcPct val="100000"/>
              </a:lnSpc>
              <a:spcBef>
                <a:spcPts val="600"/>
              </a:spcBef>
            </a:pPr>
            <a:r>
              <a:rPr lang="zh-TW" sz="2400" u="sng">
                <a:latin typeface="Times New Roman" pitchFamily="18"/>
                <a:ea typeface="標楷體" pitchFamily="65"/>
                <a:cs typeface="Times New Roman" pitchFamily="18"/>
              </a:rPr>
              <a:t>言談理解</a:t>
            </a:r>
            <a:r>
              <a:rPr lang="zh-TW" sz="2400">
                <a:latin typeface="Times New Roman" pitchFamily="18"/>
                <a:ea typeface="標楷體" pitchFamily="65"/>
                <a:cs typeface="Times New Roman" pitchFamily="18"/>
              </a:rPr>
              <a:t>：評量短文及對話的細節、推論、主旨</a:t>
            </a:r>
            <a:endParaRPr lang="en-US" sz="2400">
              <a:latin typeface="Times New Roman" pitchFamily="18"/>
              <a:ea typeface="標楷體" pitchFamily="65"/>
              <a:cs typeface="Times New Roman" pitchFamily="18"/>
            </a:endParaRPr>
          </a:p>
          <a:p>
            <a:pPr lvl="0" hangingPunct="0">
              <a:lnSpc>
                <a:spcPct val="100000"/>
              </a:lnSpc>
              <a:spcBef>
                <a:spcPts val="1800"/>
              </a:spcBef>
              <a:spcAft>
                <a:spcPts val="1200"/>
              </a:spcAft>
              <a:buSzPts val="2799"/>
              <a:buBlip>
                <a:blip r:embed="rId3"/>
              </a:buBlip>
            </a:pPr>
            <a:r>
              <a:rPr lang="zh-TW">
                <a:latin typeface="Times New Roman" pitchFamily="18"/>
                <a:ea typeface="標楷體" pitchFamily="65"/>
                <a:cs typeface="Times New Roman" pitchFamily="18"/>
              </a:rPr>
              <a:t>每道聽力試題</a:t>
            </a:r>
            <a:r>
              <a:rPr lang="zh-TW" b="1">
                <a:highlight>
                  <a:srgbClr val="CEE1F2"/>
                </a:highlight>
                <a:latin typeface="Times New Roman" pitchFamily="18"/>
                <a:ea typeface="標楷體" pitchFamily="65"/>
                <a:cs typeface="Times New Roman" pitchFamily="18"/>
              </a:rPr>
              <a:t>播音兩次</a:t>
            </a:r>
            <a:r>
              <a:rPr lang="zh-TW">
                <a:latin typeface="Times New Roman" pitchFamily="18"/>
                <a:ea typeface="標楷體" pitchFamily="65"/>
                <a:cs typeface="Times New Roman" pitchFamily="18"/>
              </a:rPr>
              <a:t>，兩次播音之間停頓數秒。</a:t>
            </a:r>
            <a:endParaRPr lang="en-US">
              <a:latin typeface="Times New Roman" pitchFamily="18"/>
              <a:ea typeface="標楷體" pitchFamily="65"/>
              <a:cs typeface="Times New Roman" pitchFamily="18"/>
            </a:endParaRPr>
          </a:p>
          <a:p>
            <a:pPr marL="534988" lvl="0" indent="-534988" algn="just" hangingPunct="0">
              <a:lnSpc>
                <a:spcPct val="100000"/>
              </a:lnSpc>
              <a:spcBef>
                <a:spcPts val="700"/>
              </a:spcBef>
              <a:buSzPts val="2799"/>
              <a:buBlip>
                <a:blip r:embed="rId3"/>
              </a:buBlip>
            </a:pPr>
            <a:r>
              <a:rPr lang="zh-TW">
                <a:latin typeface="Times New Roman" pitchFamily="18"/>
                <a:ea typeface="標楷體" pitchFamily="65"/>
                <a:cs typeface="Times New Roman" pitchFamily="18"/>
              </a:rPr>
              <a:t>語音檔製作原則：以</a:t>
            </a:r>
            <a:r>
              <a:rPr lang="zh-TW" b="1">
                <a:highlight>
                  <a:srgbClr val="CEE1F2"/>
                </a:highlight>
                <a:latin typeface="Times New Roman" pitchFamily="18"/>
                <a:ea typeface="標楷體" pitchFamily="65"/>
                <a:cs typeface="Times New Roman" pitchFamily="18"/>
              </a:rPr>
              <a:t>標準美式發音</a:t>
            </a:r>
            <a:r>
              <a:rPr lang="zh-TW">
                <a:latin typeface="Times New Roman" pitchFamily="18"/>
                <a:ea typeface="標楷體" pitchFamily="65"/>
                <a:cs typeface="Times New Roman" pitchFamily="18"/>
              </a:rPr>
              <a:t>及</a:t>
            </a:r>
            <a:r>
              <a:rPr lang="zh-TW" b="1">
                <a:highlight>
                  <a:srgbClr val="CEE1F2"/>
                </a:highlight>
                <a:latin typeface="Times New Roman" pitchFamily="18"/>
                <a:ea typeface="標楷體" pitchFamily="65"/>
                <a:cs typeface="Times New Roman" pitchFamily="18"/>
              </a:rPr>
              <a:t>接近真實的正常速度</a:t>
            </a:r>
            <a:r>
              <a:rPr lang="zh-TW">
                <a:latin typeface="Times New Roman" pitchFamily="18"/>
                <a:ea typeface="標楷體" pitchFamily="65"/>
                <a:cs typeface="Times New Roman" pitchFamily="18"/>
              </a:rPr>
              <a:t>錄製，速度及發音方式</a:t>
            </a:r>
            <a:r>
              <a:rPr lang="zh-TW" b="1">
                <a:latin typeface="Times New Roman" pitchFamily="18"/>
                <a:ea typeface="標楷體" pitchFamily="65"/>
                <a:cs typeface="Times New Roman" pitchFamily="18"/>
              </a:rPr>
              <a:t>與國中聽力教材一致</a:t>
            </a:r>
            <a:r>
              <a:rPr lang="zh-TW">
                <a:latin typeface="Times New Roman" pitchFamily="18"/>
                <a:ea typeface="標楷體" pitchFamily="65"/>
                <a:cs typeface="Times New Roman" pitchFamily="18"/>
              </a:rPr>
              <a:t>。</a:t>
            </a:r>
            <a:endParaRPr lang="en-US">
              <a:latin typeface="Times New Roman" pitchFamily="18"/>
              <a:ea typeface="標楷體" pitchFamily="65"/>
              <a:cs typeface="Times New Roman" pitchFamily="18"/>
            </a:endParaRPr>
          </a:p>
          <a:p>
            <a:pPr lvl="0"/>
            <a:endParaRPr lang="en-US">
              <a:latin typeface="Times New Roman" pitchFamily="18"/>
              <a:cs typeface="Times New Roman" pitchFamily="18"/>
            </a:endParaRPr>
          </a:p>
        </p:txBody>
      </p:sp>
      <p:sp>
        <p:nvSpPr>
          <p:cNvPr id="4" name="投影片編號版面配置區 1">
            <a:extLst>
              <a:ext uri="{FF2B5EF4-FFF2-40B4-BE49-F238E27FC236}">
                <a16:creationId xmlns:a16="http://schemas.microsoft.com/office/drawing/2014/main" id="{77F90E72-0ED5-4A8D-A2FC-FEC010B6EABA}"/>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21F0ADD-1300-4739-8B2E-37A1276C4381}" type="slidenum">
              <a:t>14</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540">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82D7AB9A-2EAC-49CB-8BE9-DD5C7257F3BB}"/>
              </a:ext>
            </a:extLst>
          </p:cNvPr>
          <p:cNvSpPr/>
          <p:nvPr/>
        </p:nvSpPr>
        <p:spPr>
          <a:xfrm>
            <a:off x="1020022" y="5506699"/>
            <a:ext cx="9423916" cy="883593"/>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3" name="標題 1">
            <a:extLst>
              <a:ext uri="{FF2B5EF4-FFF2-40B4-BE49-F238E27FC236}">
                <a16:creationId xmlns:a16="http://schemas.microsoft.com/office/drawing/2014/main" id="{F4FDDF65-952E-4A88-8688-FF3C765CE6E5}"/>
              </a:ext>
            </a:extLst>
          </p:cNvPr>
          <p:cNvSpPr txBox="1">
            <a:spLocks noGrp="1"/>
          </p:cNvSpPr>
          <p:nvPr>
            <p:ph type="title"/>
          </p:nvPr>
        </p:nvSpPr>
        <p:spPr>
          <a:xfrm>
            <a:off x="499875" y="13441"/>
            <a:ext cx="10515600" cy="1325559"/>
          </a:xfrm>
          <a:prstGeom prst="rect">
            <a:avLst/>
          </a:prstGeom>
          <a:noFill/>
          <a:ln>
            <a:noFill/>
          </a:ln>
        </p:spPr>
        <p:txBody>
          <a:bodyPr vert="horz" wrap="square" lIns="91440" tIns="45720" rIns="91440" bIns="45720" anchor="ctr" anchorCtr="1" compatLnSpc="1">
            <a:normAutofit/>
          </a:bodyPr>
          <a:lstStyle/>
          <a:p>
            <a:pPr lvl="0" algn="ctr" hangingPunct="0">
              <a:lnSpc>
                <a:spcPct val="100000"/>
              </a:lnSpc>
            </a:pPr>
            <a:r>
              <a:rPr lang="zh-TW" sz="4800" b="1">
                <a:latin typeface="標楷體" pitchFamily="65"/>
                <a:ea typeface="標楷體" pitchFamily="65"/>
                <a:cs typeface="Times New Roman" pitchFamily="18"/>
              </a:rPr>
              <a:t>英語科</a:t>
            </a:r>
            <a:r>
              <a:rPr lang="en-US" sz="4800" b="1">
                <a:latin typeface="標楷體" pitchFamily="65"/>
                <a:ea typeface="標楷體" pitchFamily="65"/>
                <a:cs typeface="Times New Roman" pitchFamily="18"/>
              </a:rPr>
              <a:t>(</a:t>
            </a:r>
            <a:r>
              <a:rPr lang="zh-TW" sz="4800" b="1">
                <a:latin typeface="標楷體" pitchFamily="65"/>
                <a:ea typeface="標楷體" pitchFamily="65"/>
                <a:cs typeface="Times New Roman" pitchFamily="18"/>
              </a:rPr>
              <a:t>聽力</a:t>
            </a:r>
            <a:r>
              <a:rPr lang="en-US" sz="4800" b="1">
                <a:latin typeface="標楷體" pitchFamily="65"/>
                <a:ea typeface="標楷體" pitchFamily="65"/>
                <a:cs typeface="Times New Roman" pitchFamily="18"/>
              </a:rPr>
              <a:t>)</a:t>
            </a:r>
            <a:r>
              <a:rPr lang="zh-TW" sz="4800" b="1">
                <a:latin typeface="標楷體" pitchFamily="65"/>
                <a:ea typeface="標楷體" pitchFamily="65"/>
                <a:cs typeface="Times New Roman" pitchFamily="18"/>
              </a:rPr>
              <a:t>示例</a:t>
            </a:r>
          </a:p>
        </p:txBody>
      </p:sp>
      <p:sp>
        <p:nvSpPr>
          <p:cNvPr id="4" name="內容版面配置區 2">
            <a:extLst>
              <a:ext uri="{FF2B5EF4-FFF2-40B4-BE49-F238E27FC236}">
                <a16:creationId xmlns:a16="http://schemas.microsoft.com/office/drawing/2014/main" id="{5421C0B9-95F3-4F64-B6F6-20023E036189}"/>
              </a:ext>
            </a:extLst>
          </p:cNvPr>
          <p:cNvSpPr txBox="1"/>
          <p:nvPr/>
        </p:nvSpPr>
        <p:spPr>
          <a:xfrm>
            <a:off x="1029358" y="1295576"/>
            <a:ext cx="9405244" cy="4098468"/>
          </a:xfrm>
          <a:prstGeom prst="rect">
            <a:avLst/>
          </a:prstGeom>
          <a:noFill/>
          <a:ln w="28575" cap="flat">
            <a:solidFill>
              <a:srgbClr val="9DC3E6"/>
            </a:solidFill>
            <a:prstDash val="solid"/>
            <a:miter/>
          </a:ln>
        </p:spPr>
        <p:txBody>
          <a:bodyPr vert="horz" wrap="square" lIns="88111" tIns="44055" rIns="88111" bIns="44055" anchor="t" anchorCtr="0" compatLnSpc="1">
            <a:noAutofit/>
          </a:bodyPr>
          <a:lstStyle/>
          <a:p>
            <a:pPr marL="0" marR="0" lvl="0" indent="0" algn="l" defTabSz="914400"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微軟正黑體" pitchFamily="34"/>
                <a:ea typeface="微軟正黑體" pitchFamily="34"/>
              </a:rPr>
              <a:t>試題語音播放</a:t>
            </a:r>
            <a:endParaRPr lang="en-US" sz="2200" b="0" i="0" u="none" strike="noStrike" kern="1200" cap="none" spc="0" baseline="0">
              <a:solidFill>
                <a:srgbClr val="000000"/>
              </a:solidFill>
              <a:uFillTx/>
              <a:latin typeface="微軟正黑體" pitchFamily="34"/>
              <a:ea typeface="微軟正黑體" pitchFamily="34"/>
            </a:endParaRPr>
          </a:p>
          <a:p>
            <a:pPr marL="0" marR="0" lvl="0" indent="0" algn="l" defTabSz="9144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Times New Roman"/>
                <a:ea typeface="微軟正黑體"/>
                <a:cs typeface="Arial"/>
              </a:rPr>
              <a:t>Attention, please!  Attention, please!  There’s an earthquake happening right now.  Everyone hide under your desk.  Stay on your knees and hold on to your head with your arms and hands.  Be careful!  Things may drop from above.  Keep quiet and do not come out until your teachers tell you to.</a:t>
            </a:r>
          </a:p>
          <a:p>
            <a:pPr marL="0" marR="0" lvl="0" indent="0" algn="l" defTabSz="914400" rtl="0" fontAlgn="auto" hangingPunct="1">
              <a:lnSpc>
                <a:spcPct val="100000"/>
              </a:lnSpc>
              <a:spcBef>
                <a:spcPts val="1800"/>
              </a:spcBef>
              <a:spcAft>
                <a:spcPts val="0"/>
              </a:spcAft>
              <a:buNone/>
              <a:tabLst/>
              <a:defRPr sz="1800" b="0" i="0" u="none" strike="noStrike" kern="0" cap="none" spc="0" baseline="0">
                <a:solidFill>
                  <a:srgbClr val="000000"/>
                </a:solidFill>
                <a:uFillTx/>
              </a:defRPr>
            </a:pPr>
            <a:r>
              <a:rPr lang="en-US" sz="2200" b="1" i="0" u="none" strike="noStrike" kern="1200" cap="none" spc="0" baseline="0">
                <a:solidFill>
                  <a:srgbClr val="C00000"/>
                </a:solidFill>
                <a:uFillTx/>
                <a:latin typeface="Times New Roman"/>
                <a:ea typeface="微軟正黑體"/>
                <a:cs typeface="Arial"/>
              </a:rPr>
              <a:t>Question: What does the man tell the students to do?</a:t>
            </a:r>
          </a:p>
          <a:p>
            <a:pPr marL="359999" marR="0" lvl="0" indent="-359999"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Times New Roman" pitchFamily="18"/>
                <a:ea typeface="微軟正黑體" pitchFamily="34"/>
                <a:cs typeface="Times New Roman" pitchFamily="18"/>
              </a:rPr>
              <a:t> </a:t>
            </a:r>
          </a:p>
        </p:txBody>
      </p:sp>
      <p:sp>
        <p:nvSpPr>
          <p:cNvPr id="5" name="矩形 8">
            <a:extLst>
              <a:ext uri="{FF2B5EF4-FFF2-40B4-BE49-F238E27FC236}">
                <a16:creationId xmlns:a16="http://schemas.microsoft.com/office/drawing/2014/main" id="{8B0900BF-7A43-492D-969A-B58558B58D2E}"/>
              </a:ext>
            </a:extLst>
          </p:cNvPr>
          <p:cNvSpPr/>
          <p:nvPr/>
        </p:nvSpPr>
        <p:spPr>
          <a:xfrm>
            <a:off x="1027447" y="5582978"/>
            <a:ext cx="8934218" cy="769440"/>
          </a:xfrm>
          <a:prstGeom prst="rect">
            <a:avLst/>
          </a:prstGeom>
          <a:noFill/>
          <a:ln cap="flat">
            <a:noFill/>
            <a:prstDash val="solid"/>
          </a:ln>
        </p:spPr>
        <p:txBody>
          <a:bodyPr vert="horz" wrap="square" lIns="91440" tIns="45720" rIns="91440" bIns="45720" anchor="t" anchorCtr="0" compatLnSpc="1">
            <a:spAutoFit/>
          </a:bodyPr>
          <a:lstStyle/>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本題評量學生是否能辨識公共廣播的主旨。</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學生需從語音的內容判斷此說明的主要內容為地震逃生保命要訣。</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p:txBody>
      </p:sp>
      <p:pic>
        <p:nvPicPr>
          <p:cNvPr id="6" name="19 第14題">
            <a:extLst>
              <a:ext uri="{FF2B5EF4-FFF2-40B4-BE49-F238E27FC236}">
                <a16:creationId xmlns:a16="http://schemas.microsoft.com/office/drawing/2014/main" id="{7D3D629F-35D6-4120-8E88-0EDF9B891C4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1209" t="18433" r="21376" b="23816"/>
          <a:stretch>
            <a:fillRect/>
          </a:stretch>
        </p:blipFill>
        <p:spPr>
          <a:xfrm>
            <a:off x="2900979" y="1370996"/>
            <a:ext cx="384249" cy="386498"/>
          </a:xfrm>
          <a:prstGeom prst="rect">
            <a:avLst/>
          </a:prstGeom>
          <a:noFill/>
          <a:ln cap="flat">
            <a:noFill/>
          </a:ln>
        </p:spPr>
      </p:pic>
      <p:sp>
        <p:nvSpPr>
          <p:cNvPr id="7" name="內容版面配置區 2">
            <a:extLst>
              <a:ext uri="{FF2B5EF4-FFF2-40B4-BE49-F238E27FC236}">
                <a16:creationId xmlns:a16="http://schemas.microsoft.com/office/drawing/2014/main" id="{E39D8537-C04A-4172-9352-471BF2F3A9BD}"/>
              </a:ext>
            </a:extLst>
          </p:cNvPr>
          <p:cNvSpPr txBox="1">
            <a:spLocks noGrp="1"/>
          </p:cNvSpPr>
          <p:nvPr>
            <p:ph type="body" idx="4294967295"/>
          </p:nvPr>
        </p:nvSpPr>
        <p:spPr>
          <a:xfrm>
            <a:off x="1033272" y="3954459"/>
            <a:ext cx="6188073" cy="1436686"/>
          </a:xfrm>
          <a:solidFill>
            <a:srgbClr val="BDD7EE">
              <a:alpha val="40000"/>
            </a:srgbClr>
          </a:solidFill>
          <a:ln w="25402">
            <a:solidFill>
              <a:srgbClr val="1F4E79"/>
            </a:solidFill>
            <a:prstDash val="solid"/>
          </a:ln>
        </p:spPr>
        <p:txBody>
          <a:bodyPr/>
          <a:lstStyle/>
          <a:p>
            <a:pPr marL="342900" lvl="0" indent="-342900" hangingPunct="0">
              <a:lnSpc>
                <a:spcPct val="100000"/>
              </a:lnSpc>
              <a:spcBef>
                <a:spcPts val="500"/>
              </a:spcBef>
              <a:buNone/>
            </a:pPr>
            <a:r>
              <a:rPr lang="zh-TW" sz="2200">
                <a:latin typeface="微軟正黑體" pitchFamily="34"/>
                <a:ea typeface="微軟正黑體" pitchFamily="34"/>
              </a:rPr>
              <a:t>題本中文字</a:t>
            </a:r>
            <a:endParaRPr lang="en-US" sz="2200">
              <a:latin typeface="微軟正黑體" pitchFamily="34"/>
              <a:ea typeface="微軟正黑體" pitchFamily="34"/>
            </a:endParaRPr>
          </a:p>
          <a:p>
            <a:pPr marL="0" lvl="0" indent="-359999">
              <a:lnSpc>
                <a:spcPct val="100000"/>
              </a:lnSpc>
              <a:spcBef>
                <a:spcPts val="0"/>
              </a:spcBef>
              <a:buNone/>
            </a:pPr>
            <a:r>
              <a:rPr lang="en-US" sz="2200">
                <a:latin typeface="Times New Roman" pitchFamily="18"/>
                <a:ea typeface="微軟正黑體" pitchFamily="34"/>
                <a:cs typeface="Times New Roman" pitchFamily="18"/>
              </a:rPr>
              <a:t>(A) To keep themselves safe.</a:t>
            </a:r>
          </a:p>
          <a:p>
            <a:pPr marL="0" lvl="0" indent="-359999">
              <a:lnSpc>
                <a:spcPct val="100000"/>
              </a:lnSpc>
              <a:spcBef>
                <a:spcPts val="0"/>
              </a:spcBef>
              <a:buNone/>
            </a:pPr>
            <a:r>
              <a:rPr lang="en-US" sz="2200">
                <a:latin typeface="Times New Roman" pitchFamily="18"/>
                <a:ea typeface="微軟正黑體" pitchFamily="34"/>
                <a:cs typeface="Times New Roman" pitchFamily="18"/>
              </a:rPr>
              <a:t>(B) To help move their desks.</a:t>
            </a:r>
          </a:p>
          <a:p>
            <a:pPr marL="0" lvl="0" indent="-359999">
              <a:lnSpc>
                <a:spcPct val="100000"/>
              </a:lnSpc>
              <a:spcBef>
                <a:spcPts val="0"/>
              </a:spcBef>
              <a:buNone/>
            </a:pPr>
            <a:r>
              <a:rPr lang="en-US" sz="2200">
                <a:latin typeface="Times New Roman" pitchFamily="18"/>
                <a:ea typeface="微軟正黑體" pitchFamily="34"/>
                <a:cs typeface="Times New Roman" pitchFamily="18"/>
              </a:rPr>
              <a:t>(C) To do exercises with their teachers.</a:t>
            </a:r>
          </a:p>
        </p:txBody>
      </p:sp>
      <p:pic>
        <p:nvPicPr>
          <p:cNvPr id="8" name="圖片 9" descr="Thumbnail for version as of 00:15, 30 November 2007">
            <a:extLst>
              <a:ext uri="{FF2B5EF4-FFF2-40B4-BE49-F238E27FC236}">
                <a16:creationId xmlns:a16="http://schemas.microsoft.com/office/drawing/2014/main" id="{11547064-4A8D-4DF9-A194-EBBC9596DA42}"/>
              </a:ext>
            </a:extLst>
          </p:cNvPr>
          <p:cNvPicPr>
            <a:picLocks noChangeAspect="1"/>
          </p:cNvPicPr>
          <p:nvPr/>
        </p:nvPicPr>
        <p:blipFill>
          <a:blip r:embed="rId6"/>
          <a:stretch>
            <a:fillRect/>
          </a:stretch>
        </p:blipFill>
        <p:spPr>
          <a:xfrm>
            <a:off x="4435196" y="4388187"/>
            <a:ext cx="216027" cy="203426"/>
          </a:xfrm>
          <a:prstGeom prst="rect">
            <a:avLst/>
          </a:prstGeom>
          <a:noFill/>
          <a:ln cap="flat">
            <a:noFill/>
          </a:ln>
        </p:spPr>
      </p:pic>
      <p:sp>
        <p:nvSpPr>
          <p:cNvPr id="9" name="投影片編號版面配置區 1">
            <a:extLst>
              <a:ext uri="{FF2B5EF4-FFF2-40B4-BE49-F238E27FC236}">
                <a16:creationId xmlns:a16="http://schemas.microsoft.com/office/drawing/2014/main" id="{30AC0B2B-9643-4CB1-B402-5D98660D6024}"/>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B718EC4-A20F-48F2-9EC1-92DAE6BFC1A9}" type="slidenum">
              <a:t>15</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541">
    <p:spTree>
      <p:nvGrpSpPr>
        <p:cNvPr id="1" name=""/>
        <p:cNvGrpSpPr/>
        <p:nvPr/>
      </p:nvGrpSpPr>
      <p:grpSpPr>
        <a:xfrm>
          <a:off x="0" y="0"/>
          <a:ext cx="0" cy="0"/>
          <a:chOff x="0" y="0"/>
          <a:chExt cx="0" cy="0"/>
        </a:xfrm>
      </p:grpSpPr>
      <p:sp>
        <p:nvSpPr>
          <p:cNvPr id="2" name="矩形 9">
            <a:extLst>
              <a:ext uri="{FF2B5EF4-FFF2-40B4-BE49-F238E27FC236}">
                <a16:creationId xmlns:a16="http://schemas.microsoft.com/office/drawing/2014/main" id="{F57CDBEE-7347-4939-B6DA-98B37CCAB100}"/>
              </a:ext>
            </a:extLst>
          </p:cNvPr>
          <p:cNvSpPr/>
          <p:nvPr/>
        </p:nvSpPr>
        <p:spPr>
          <a:xfrm>
            <a:off x="1484208" y="4283845"/>
            <a:ext cx="8903814" cy="2388440"/>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3" name="標題 1">
            <a:extLst>
              <a:ext uri="{FF2B5EF4-FFF2-40B4-BE49-F238E27FC236}">
                <a16:creationId xmlns:a16="http://schemas.microsoft.com/office/drawing/2014/main" id="{0E1619FE-9E3B-45CD-8E7B-DD06A584DC79}"/>
              </a:ext>
            </a:extLst>
          </p:cNvPr>
          <p:cNvSpPr txBox="1">
            <a:spLocks noGrp="1"/>
          </p:cNvSpPr>
          <p:nvPr>
            <p:ph type="title"/>
          </p:nvPr>
        </p:nvSpPr>
        <p:spPr>
          <a:xfrm>
            <a:off x="673611" y="13441"/>
            <a:ext cx="10515600" cy="1325559"/>
          </a:xfrm>
          <a:prstGeom prst="rect">
            <a:avLst/>
          </a:prstGeom>
          <a:noFill/>
          <a:ln>
            <a:noFill/>
          </a:ln>
        </p:spPr>
        <p:txBody>
          <a:bodyPr vert="horz" wrap="square" lIns="91440" tIns="45720" rIns="91440" bIns="45720" anchor="ctr" anchorCtr="1" compatLnSpc="1">
            <a:normAutofit/>
          </a:bodyPr>
          <a:lstStyle/>
          <a:p>
            <a:pPr lvl="0" algn="ctr" hangingPunct="0">
              <a:lnSpc>
                <a:spcPct val="100000"/>
              </a:lnSpc>
            </a:pPr>
            <a:r>
              <a:rPr lang="zh-TW" sz="4800" b="1">
                <a:latin typeface="標楷體" pitchFamily="65"/>
                <a:ea typeface="標楷體" pitchFamily="65"/>
                <a:cs typeface="Times New Roman" pitchFamily="18"/>
              </a:rPr>
              <a:t>數學科</a:t>
            </a:r>
            <a:r>
              <a:rPr lang="en-US" sz="4800" b="1">
                <a:latin typeface="標楷體" pitchFamily="65"/>
                <a:ea typeface="標楷體" pitchFamily="65"/>
                <a:cs typeface="Times New Roman" pitchFamily="18"/>
              </a:rPr>
              <a:t>(</a:t>
            </a:r>
            <a:r>
              <a:rPr lang="zh-TW" sz="4800" b="1">
                <a:latin typeface="標楷體" pitchFamily="65"/>
                <a:ea typeface="標楷體" pitchFamily="65"/>
                <a:cs typeface="Times New Roman" pitchFamily="18"/>
              </a:rPr>
              <a:t>選擇題</a:t>
            </a:r>
            <a:r>
              <a:rPr lang="en-US" sz="4800" b="1">
                <a:latin typeface="標楷體" pitchFamily="65"/>
                <a:ea typeface="標楷體" pitchFamily="65"/>
                <a:cs typeface="Times New Roman" pitchFamily="18"/>
              </a:rPr>
              <a:t>)</a:t>
            </a:r>
            <a:r>
              <a:rPr lang="zh-TW" sz="4800" b="1">
                <a:latin typeface="標楷體" pitchFamily="65"/>
                <a:ea typeface="標楷體" pitchFamily="65"/>
                <a:cs typeface="Times New Roman" pitchFamily="18"/>
              </a:rPr>
              <a:t>示例</a:t>
            </a:r>
          </a:p>
        </p:txBody>
      </p:sp>
      <p:pic>
        <p:nvPicPr>
          <p:cNvPr id="4" name="圖片 1">
            <a:extLst>
              <a:ext uri="{FF2B5EF4-FFF2-40B4-BE49-F238E27FC236}">
                <a16:creationId xmlns:a16="http://schemas.microsoft.com/office/drawing/2014/main" id="{3B11759C-C7EB-40E3-B72C-4E74DCDE6350}"/>
              </a:ext>
            </a:extLst>
          </p:cNvPr>
          <p:cNvPicPr>
            <a:picLocks noChangeAspect="1"/>
          </p:cNvPicPr>
          <p:nvPr/>
        </p:nvPicPr>
        <p:blipFill>
          <a:blip r:embed="rId2"/>
          <a:srcRect l="18500" t="29700" r="24013" b="35300"/>
          <a:stretch>
            <a:fillRect/>
          </a:stretch>
        </p:blipFill>
        <p:spPr>
          <a:xfrm>
            <a:off x="1734388" y="1225250"/>
            <a:ext cx="8438567" cy="2889915"/>
          </a:xfrm>
          <a:prstGeom prst="rect">
            <a:avLst/>
          </a:prstGeom>
          <a:noFill/>
          <a:ln cap="flat">
            <a:noFill/>
          </a:ln>
        </p:spPr>
      </p:pic>
      <p:pic>
        <p:nvPicPr>
          <p:cNvPr id="5" name="圖片 13" descr="Thumbnail for version as of 00:15, 30 November 2007">
            <a:extLst>
              <a:ext uri="{FF2B5EF4-FFF2-40B4-BE49-F238E27FC236}">
                <a16:creationId xmlns:a16="http://schemas.microsoft.com/office/drawing/2014/main" id="{3297DB4D-5F45-43D2-BB12-CB00BD5AFFC9}"/>
              </a:ext>
            </a:extLst>
          </p:cNvPr>
          <p:cNvPicPr>
            <a:picLocks noChangeAspect="1"/>
          </p:cNvPicPr>
          <p:nvPr/>
        </p:nvPicPr>
        <p:blipFill>
          <a:blip r:embed="rId3"/>
          <a:stretch>
            <a:fillRect/>
          </a:stretch>
        </p:blipFill>
        <p:spPr>
          <a:xfrm>
            <a:off x="3268595" y="3559548"/>
            <a:ext cx="216027" cy="203426"/>
          </a:xfrm>
          <a:prstGeom prst="rect">
            <a:avLst/>
          </a:prstGeom>
          <a:noFill/>
          <a:ln cap="flat">
            <a:noFill/>
          </a:ln>
        </p:spPr>
      </p:pic>
      <p:sp>
        <p:nvSpPr>
          <p:cNvPr id="6" name="矩形 2">
            <a:extLst>
              <a:ext uri="{FF2B5EF4-FFF2-40B4-BE49-F238E27FC236}">
                <a16:creationId xmlns:a16="http://schemas.microsoft.com/office/drawing/2014/main" id="{E6F6C043-9A90-4D35-B4A2-91647BD59F52}"/>
              </a:ext>
            </a:extLst>
          </p:cNvPr>
          <p:cNvSpPr/>
          <p:nvPr/>
        </p:nvSpPr>
        <p:spPr>
          <a:xfrm>
            <a:off x="1484208" y="1144883"/>
            <a:ext cx="8903814" cy="3029270"/>
          </a:xfrm>
          <a:prstGeom prst="rect">
            <a:avLst/>
          </a:prstGeom>
          <a:noFill/>
          <a:ln w="28575" cap="flat">
            <a:solidFill>
              <a:srgbClr val="9DC3E6"/>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imes New Roman" pitchFamily="18"/>
              <a:ea typeface="標楷體" pitchFamily="65"/>
              <a:cs typeface="Times New Roman" pitchFamily="18"/>
            </a:endParaRPr>
          </a:p>
        </p:txBody>
      </p:sp>
      <p:sp>
        <p:nvSpPr>
          <p:cNvPr id="7" name="矩形 9">
            <a:extLst>
              <a:ext uri="{FF2B5EF4-FFF2-40B4-BE49-F238E27FC236}">
                <a16:creationId xmlns:a16="http://schemas.microsoft.com/office/drawing/2014/main" id="{37FC5BA7-7035-4038-A22E-383DBBD77FD8}"/>
              </a:ext>
            </a:extLst>
          </p:cNvPr>
          <p:cNvSpPr/>
          <p:nvPr/>
        </p:nvSpPr>
        <p:spPr>
          <a:xfrm>
            <a:off x="1509491" y="4346902"/>
            <a:ext cx="8804657" cy="2277550"/>
          </a:xfrm>
          <a:prstGeom prst="rect">
            <a:avLst/>
          </a:prstGeom>
          <a:noFill/>
          <a:ln cap="flat">
            <a:noFill/>
            <a:prstDash val="solid"/>
          </a:ln>
        </p:spPr>
        <p:txBody>
          <a:bodyPr vert="horz" wrap="square" lIns="91440" tIns="45720" rIns="91440" bIns="45720" anchor="t" anchorCtr="0" compatLnSpc="1">
            <a:spAutoFit/>
          </a:bodyPr>
          <a:lstStyle/>
          <a:p>
            <a:pPr marL="360365" marR="0" lvl="0" indent="-306388" algn="l" defTabSz="914400" rtl="0" fontAlgn="auto" hangingPunct="1">
              <a:lnSpc>
                <a:spcPct val="100000"/>
              </a:lnSpc>
              <a:spcBef>
                <a:spcPts val="0"/>
              </a:spcBef>
              <a:spcAft>
                <a:spcPts val="0"/>
              </a:spcAft>
              <a:buSzPct val="100000"/>
              <a:buFont typeface="Wingdings" pitchFamily="2"/>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數學科試題除了評量學生</a:t>
            </a:r>
            <a:r>
              <a:rPr lang="zh-TW" sz="2200" b="1" i="0" u="none" strike="noStrike" kern="1200" cap="none" spc="0" baseline="0">
                <a:solidFill>
                  <a:srgbClr val="000000"/>
                </a:solidFill>
                <a:uFillTx/>
                <a:latin typeface="Times New Roman" pitchFamily="18"/>
                <a:ea typeface="標楷體" pitchFamily="65"/>
                <a:cs typeface="Times New Roman" pitchFamily="18"/>
              </a:rPr>
              <a:t>數與量</a:t>
            </a:r>
            <a:r>
              <a:rPr lang="zh-TW" sz="2200" b="0" i="0" u="none" strike="noStrike" kern="1200" cap="none" spc="0" baseline="0">
                <a:solidFill>
                  <a:srgbClr val="000000"/>
                </a:solidFill>
                <a:uFillTx/>
                <a:latin typeface="Times New Roman" pitchFamily="18"/>
                <a:ea typeface="標楷體" pitchFamily="65"/>
                <a:cs typeface="Times New Roman" pitchFamily="18"/>
              </a:rPr>
              <a:t>、</a:t>
            </a:r>
            <a:r>
              <a:rPr lang="zh-TW" sz="2200" b="1" i="0" u="none" strike="noStrike" kern="1200" cap="none" spc="0" baseline="0">
                <a:solidFill>
                  <a:srgbClr val="000000"/>
                </a:solidFill>
                <a:uFillTx/>
                <a:latin typeface="Times New Roman" pitchFamily="18"/>
                <a:ea typeface="標楷體" pitchFamily="65"/>
                <a:cs typeface="Times New Roman" pitchFamily="18"/>
              </a:rPr>
              <a:t>空間與形狀</a:t>
            </a:r>
            <a:r>
              <a:rPr lang="zh-TW" sz="2200" b="0" i="0" u="none" strike="noStrike" kern="1200" cap="none" spc="0" baseline="0">
                <a:solidFill>
                  <a:srgbClr val="000000"/>
                </a:solidFill>
                <a:uFillTx/>
                <a:latin typeface="Times New Roman" pitchFamily="18"/>
                <a:ea typeface="標楷體" pitchFamily="65"/>
                <a:cs typeface="Times New Roman" pitchFamily="18"/>
              </a:rPr>
              <a:t>、</a:t>
            </a:r>
            <a:r>
              <a:rPr lang="zh-TW" sz="2200" b="1" i="0" u="none" strike="noStrike" kern="1200" cap="none" spc="0" baseline="0">
                <a:solidFill>
                  <a:srgbClr val="000000"/>
                </a:solidFill>
                <a:uFillTx/>
                <a:latin typeface="Times New Roman" pitchFamily="18"/>
                <a:ea typeface="標楷體" pitchFamily="65"/>
                <a:cs typeface="Times New Roman" pitchFamily="18"/>
              </a:rPr>
              <a:t>坐標幾何</a:t>
            </a:r>
            <a:r>
              <a:rPr lang="zh-TW" sz="2200" b="0" i="0" u="none" strike="noStrike" kern="1200" cap="none" spc="0" baseline="0">
                <a:solidFill>
                  <a:srgbClr val="000000"/>
                </a:solidFill>
                <a:uFillTx/>
                <a:latin typeface="Times New Roman" pitchFamily="18"/>
                <a:ea typeface="標楷體" pitchFamily="65"/>
                <a:cs typeface="Times New Roman" pitchFamily="18"/>
              </a:rPr>
              <a:t>、</a:t>
            </a:r>
            <a:r>
              <a:rPr lang="zh-TW" sz="2200" b="1" i="0" u="none" strike="noStrike" kern="1200" cap="none" spc="0" baseline="0">
                <a:solidFill>
                  <a:srgbClr val="000000"/>
                </a:solidFill>
                <a:uFillTx/>
                <a:latin typeface="Times New Roman" pitchFamily="18"/>
                <a:ea typeface="標楷體" pitchFamily="65"/>
                <a:cs typeface="Times New Roman" pitchFamily="18"/>
              </a:rPr>
              <a:t>代數</a:t>
            </a:r>
            <a:r>
              <a:rPr lang="zh-TW" sz="2200" b="0" i="0" u="none" strike="noStrike" kern="1200" cap="none" spc="0" baseline="0">
                <a:solidFill>
                  <a:srgbClr val="000000"/>
                </a:solidFill>
                <a:uFillTx/>
                <a:latin typeface="Times New Roman" pitchFamily="18"/>
                <a:ea typeface="標楷體" pitchFamily="65"/>
                <a:cs typeface="Times New Roman" pitchFamily="18"/>
              </a:rPr>
              <a:t>、</a:t>
            </a:r>
            <a:r>
              <a:rPr lang="zh-TW" sz="2200" b="1" i="0" u="none" strike="noStrike" kern="1200" cap="none" spc="0" baseline="0">
                <a:solidFill>
                  <a:srgbClr val="000000"/>
                </a:solidFill>
                <a:uFillTx/>
                <a:latin typeface="Times New Roman" pitchFamily="18"/>
                <a:ea typeface="標楷體" pitchFamily="65"/>
                <a:cs typeface="Times New Roman" pitchFamily="18"/>
              </a:rPr>
              <a:t>函數</a:t>
            </a:r>
            <a:r>
              <a:rPr lang="zh-TW" sz="2200" b="0" i="0" u="none" strike="noStrike" kern="1200" cap="none" spc="0" baseline="0">
                <a:solidFill>
                  <a:srgbClr val="000000"/>
                </a:solidFill>
                <a:uFillTx/>
                <a:latin typeface="Times New Roman" pitchFamily="18"/>
                <a:ea typeface="標楷體" pitchFamily="65"/>
                <a:cs typeface="Times New Roman" pitchFamily="18"/>
              </a:rPr>
              <a:t>、</a:t>
            </a:r>
            <a:r>
              <a:rPr lang="zh-TW" sz="2200" b="1" i="0" u="none" strike="noStrike" kern="1200" cap="none" spc="0" baseline="0">
                <a:solidFill>
                  <a:srgbClr val="000000"/>
                </a:solidFill>
                <a:uFillTx/>
                <a:latin typeface="Times New Roman" pitchFamily="18"/>
                <a:ea typeface="標楷體" pitchFamily="65"/>
                <a:cs typeface="Times New Roman" pitchFamily="18"/>
              </a:rPr>
              <a:t>資料與不確定性</a:t>
            </a:r>
            <a:r>
              <a:rPr lang="zh-TW" sz="2200" b="0" i="0" u="none" strike="noStrike" kern="1200" cap="none" spc="0" baseline="0">
                <a:solidFill>
                  <a:srgbClr val="000000"/>
                </a:solidFill>
                <a:uFillTx/>
                <a:latin typeface="Times New Roman" pitchFamily="18"/>
                <a:ea typeface="標楷體" pitchFamily="65"/>
                <a:cs typeface="Times New Roman" pitchFamily="18"/>
              </a:rPr>
              <a:t>等基本的數學概念，也會評量學生是否能</a:t>
            </a:r>
            <a:r>
              <a:rPr lang="zh-TW" sz="2200" b="0" i="0" u="none" strike="noStrike" kern="1200" cap="none" spc="0" baseline="0">
                <a:solidFill>
                  <a:srgbClr val="0000FF"/>
                </a:solidFill>
                <a:uFillTx/>
                <a:latin typeface="Times New Roman" pitchFamily="18"/>
                <a:ea typeface="標楷體" pitchFamily="65"/>
                <a:cs typeface="Times New Roman" pitchFamily="18"/>
              </a:rPr>
              <a:t>將數學應用在生活情境中解決問題</a:t>
            </a:r>
            <a:r>
              <a:rPr lang="zh-TW" sz="2200" b="0" i="0" u="none" strike="noStrike" kern="1200" cap="none" spc="0" baseline="0">
                <a:solidFill>
                  <a:srgbClr val="000000"/>
                </a:solidFill>
                <a:uFillTx/>
                <a:latin typeface="Times New Roman" pitchFamily="18"/>
                <a:ea typeface="標楷體" pitchFamily="65"/>
                <a:cs typeface="Times New Roman" pitchFamily="18"/>
              </a:rPr>
              <a:t>。</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a:p>
            <a:pPr marL="360365" marR="0" lvl="0" indent="-306388" algn="l" defTabSz="914400" rtl="0" fontAlgn="auto" hangingPunct="1">
              <a:lnSpc>
                <a:spcPct val="100000"/>
              </a:lnSpc>
              <a:spcBef>
                <a:spcPts val="600"/>
              </a:spcBef>
              <a:spcAft>
                <a:spcPts val="0"/>
              </a:spcAft>
              <a:buSzPct val="100000"/>
              <a:buFont typeface="Wingdings" pitchFamily="2"/>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包含選擇題與非選擇題，選擇題除單題外，也有</a:t>
            </a:r>
            <a:r>
              <a:rPr lang="zh-TW" sz="2200" b="0" i="0" u="none" strike="noStrike" kern="1200" cap="none" spc="0" baseline="0">
                <a:solidFill>
                  <a:srgbClr val="0000FF"/>
                </a:solidFill>
                <a:uFillTx/>
                <a:latin typeface="Times New Roman" pitchFamily="18"/>
                <a:ea typeface="標楷體" pitchFamily="65"/>
                <a:cs typeface="Times New Roman" pitchFamily="18"/>
              </a:rPr>
              <a:t>題組形式的試題</a:t>
            </a:r>
            <a:r>
              <a:rPr lang="zh-TW" sz="2200" b="0" i="0" u="none" strike="noStrike" kern="1200" cap="none" spc="0" baseline="0">
                <a:solidFill>
                  <a:srgbClr val="000000"/>
                </a:solidFill>
                <a:uFillTx/>
                <a:latin typeface="Times New Roman" pitchFamily="18"/>
                <a:ea typeface="標楷體" pitchFamily="65"/>
                <a:cs typeface="Times New Roman" pitchFamily="18"/>
              </a:rPr>
              <a:t>。</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a:p>
            <a:pPr marL="360365" marR="0" lvl="0" indent="-306388" algn="l" defTabSz="914400" rtl="0" fontAlgn="auto" hangingPunct="1">
              <a:lnSpc>
                <a:spcPct val="100000"/>
              </a:lnSpc>
              <a:spcBef>
                <a:spcPts val="600"/>
              </a:spcBef>
              <a:spcAft>
                <a:spcPts val="0"/>
              </a:spcAft>
              <a:buSzPct val="100000"/>
              <a:buFont typeface="Wingdings" pitchFamily="2"/>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本題評量學生是否理解等差級數的求和公式，並能運用到日常生活的情境解決問題。</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8" name="投影片編號版面配置區 1">
            <a:extLst>
              <a:ext uri="{FF2B5EF4-FFF2-40B4-BE49-F238E27FC236}">
                <a16:creationId xmlns:a16="http://schemas.microsoft.com/office/drawing/2014/main" id="{337F64CD-2187-4E22-94F9-B24C3B69CD00}"/>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F700998-39B4-4DC9-AFD8-44433C8ADA87}" type="slidenum">
              <a:t>16</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542">
    <p:spTree>
      <p:nvGrpSpPr>
        <p:cNvPr id="1" name=""/>
        <p:cNvGrpSpPr/>
        <p:nvPr/>
      </p:nvGrpSpPr>
      <p:grpSpPr>
        <a:xfrm>
          <a:off x="0" y="0"/>
          <a:ext cx="0" cy="0"/>
          <a:chOff x="0" y="0"/>
          <a:chExt cx="0" cy="0"/>
        </a:xfrm>
      </p:grpSpPr>
      <p:sp>
        <p:nvSpPr>
          <p:cNvPr id="2" name="矩形 6">
            <a:extLst>
              <a:ext uri="{FF2B5EF4-FFF2-40B4-BE49-F238E27FC236}">
                <a16:creationId xmlns:a16="http://schemas.microsoft.com/office/drawing/2014/main" id="{73627B42-60E8-4894-B59A-B9ED080555C0}"/>
              </a:ext>
            </a:extLst>
          </p:cNvPr>
          <p:cNvSpPr/>
          <p:nvPr/>
        </p:nvSpPr>
        <p:spPr>
          <a:xfrm>
            <a:off x="1367732" y="6190433"/>
            <a:ext cx="9016185" cy="600797"/>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3" name="標題 1">
            <a:extLst>
              <a:ext uri="{FF2B5EF4-FFF2-40B4-BE49-F238E27FC236}">
                <a16:creationId xmlns:a16="http://schemas.microsoft.com/office/drawing/2014/main" id="{BE74B5F2-CF15-4F06-8D3B-62B195A82301}"/>
              </a:ext>
            </a:extLst>
          </p:cNvPr>
          <p:cNvSpPr txBox="1">
            <a:spLocks noGrp="1"/>
          </p:cNvSpPr>
          <p:nvPr>
            <p:ph type="title"/>
          </p:nvPr>
        </p:nvSpPr>
        <p:spPr>
          <a:xfrm>
            <a:off x="664467" y="13441"/>
            <a:ext cx="10515600" cy="1325559"/>
          </a:xfrm>
          <a:prstGeom prst="rect">
            <a:avLst/>
          </a:prstGeom>
          <a:noFill/>
          <a:ln>
            <a:noFill/>
          </a:ln>
        </p:spPr>
        <p:txBody>
          <a:bodyPr vert="horz" wrap="square" lIns="91440" tIns="45720" rIns="91440" bIns="45720" anchor="ctr" anchorCtr="1" compatLnSpc="1">
            <a:normAutofit/>
          </a:bodyPr>
          <a:lstStyle/>
          <a:p>
            <a:pPr lvl="0" algn="ctr" hangingPunct="0">
              <a:lnSpc>
                <a:spcPct val="100000"/>
              </a:lnSpc>
            </a:pPr>
            <a:r>
              <a:rPr lang="zh-TW" sz="4300" b="1">
                <a:latin typeface="標楷體" pitchFamily="65"/>
                <a:ea typeface="標楷體" pitchFamily="65"/>
                <a:cs typeface="Times New Roman" pitchFamily="18"/>
              </a:rPr>
              <a:t>數學科</a:t>
            </a:r>
            <a:r>
              <a:rPr lang="en-US" sz="4300" b="1">
                <a:latin typeface="標楷體" pitchFamily="65"/>
                <a:ea typeface="標楷體" pitchFamily="65"/>
                <a:cs typeface="Times New Roman" pitchFamily="18"/>
              </a:rPr>
              <a:t>(</a:t>
            </a:r>
            <a:r>
              <a:rPr lang="zh-TW" sz="4300" b="1">
                <a:latin typeface="標楷體" pitchFamily="65"/>
                <a:ea typeface="標楷體" pitchFamily="65"/>
                <a:cs typeface="Times New Roman" pitchFamily="18"/>
              </a:rPr>
              <a:t>非選擇題</a:t>
            </a:r>
            <a:r>
              <a:rPr lang="en-US" sz="4300" b="1">
                <a:latin typeface="標楷體" pitchFamily="65"/>
                <a:ea typeface="標楷體" pitchFamily="65"/>
                <a:cs typeface="Times New Roman" pitchFamily="18"/>
              </a:rPr>
              <a:t>)</a:t>
            </a:r>
            <a:r>
              <a:rPr lang="zh-TW" sz="4300" b="1">
                <a:latin typeface="標楷體" pitchFamily="65"/>
                <a:ea typeface="標楷體" pitchFamily="65"/>
                <a:cs typeface="Times New Roman" pitchFamily="18"/>
              </a:rPr>
              <a:t>示例</a:t>
            </a:r>
          </a:p>
        </p:txBody>
      </p:sp>
      <p:sp>
        <p:nvSpPr>
          <p:cNvPr id="4" name="文字方塊 10">
            <a:extLst>
              <a:ext uri="{FF2B5EF4-FFF2-40B4-BE49-F238E27FC236}">
                <a16:creationId xmlns:a16="http://schemas.microsoft.com/office/drawing/2014/main" id="{2AF1B8BA-612E-41BE-AD27-5EC8197C7754}"/>
              </a:ext>
            </a:extLst>
          </p:cNvPr>
          <p:cNvSpPr txBox="1"/>
          <p:nvPr/>
        </p:nvSpPr>
        <p:spPr>
          <a:xfrm>
            <a:off x="1296792" y="6274512"/>
            <a:ext cx="9087124" cy="43204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Arial" pitchFamily="34"/>
                <a:ea typeface="標楷體" pitchFamily="65"/>
              </a:rPr>
              <a:t>本題評量學生理解並應用生活情境中的數值關係分析與解決問題的能力。</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p:txBody>
      </p:sp>
      <p:pic>
        <p:nvPicPr>
          <p:cNvPr id="5" name="圖片 3">
            <a:extLst>
              <a:ext uri="{FF2B5EF4-FFF2-40B4-BE49-F238E27FC236}">
                <a16:creationId xmlns:a16="http://schemas.microsoft.com/office/drawing/2014/main" id="{F19E962B-E83C-49D0-8D0B-A0FE7AAE13E4}"/>
              </a:ext>
            </a:extLst>
          </p:cNvPr>
          <p:cNvPicPr>
            <a:picLocks noChangeAspect="1"/>
          </p:cNvPicPr>
          <p:nvPr/>
        </p:nvPicPr>
        <p:blipFill>
          <a:blip r:embed="rId2"/>
          <a:srcRect l="8657" t="18500" r="22044" b="9400"/>
          <a:stretch>
            <a:fillRect/>
          </a:stretch>
        </p:blipFill>
        <p:spPr>
          <a:xfrm>
            <a:off x="1563441" y="1130801"/>
            <a:ext cx="8476341" cy="4960592"/>
          </a:xfrm>
          <a:prstGeom prst="rect">
            <a:avLst/>
          </a:prstGeom>
          <a:noFill/>
          <a:ln cap="flat">
            <a:noFill/>
          </a:ln>
        </p:spPr>
      </p:pic>
      <p:sp>
        <p:nvSpPr>
          <p:cNvPr id="6" name="矩形 21">
            <a:extLst>
              <a:ext uri="{FF2B5EF4-FFF2-40B4-BE49-F238E27FC236}">
                <a16:creationId xmlns:a16="http://schemas.microsoft.com/office/drawing/2014/main" id="{2B8D7A15-EB09-41CC-B0F7-E3D0F73DD3EC}"/>
              </a:ext>
            </a:extLst>
          </p:cNvPr>
          <p:cNvSpPr/>
          <p:nvPr/>
        </p:nvSpPr>
        <p:spPr>
          <a:xfrm>
            <a:off x="1367732" y="1088940"/>
            <a:ext cx="9016185" cy="5023475"/>
          </a:xfrm>
          <a:prstGeom prst="rect">
            <a:avLst/>
          </a:prstGeom>
          <a:noFill/>
          <a:ln w="28575" cap="flat">
            <a:solidFill>
              <a:srgbClr val="9DC3E6"/>
            </a:solidFill>
            <a:prstDash val="solid"/>
            <a:miter/>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Times" pitchFamily="18"/>
              <a:ea typeface="標楷體" pitchFamily="65"/>
            </a:endParaRPr>
          </a:p>
        </p:txBody>
      </p:sp>
      <p:sp>
        <p:nvSpPr>
          <p:cNvPr id="7" name="投影片編號版面配置區 1">
            <a:extLst>
              <a:ext uri="{FF2B5EF4-FFF2-40B4-BE49-F238E27FC236}">
                <a16:creationId xmlns:a16="http://schemas.microsoft.com/office/drawing/2014/main" id="{75A212CD-EB4B-4183-BE67-F630C04A8687}"/>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FD7866-DAB3-4219-85E0-C9891A57BB32}" type="slidenum">
              <a:t>17</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543">
    <p:spTree>
      <p:nvGrpSpPr>
        <p:cNvPr id="1" name=""/>
        <p:cNvGrpSpPr/>
        <p:nvPr/>
      </p:nvGrpSpPr>
      <p:grpSpPr>
        <a:xfrm>
          <a:off x="0" y="0"/>
          <a:ext cx="0" cy="0"/>
          <a:chOff x="0" y="0"/>
          <a:chExt cx="0" cy="0"/>
        </a:xfrm>
      </p:grpSpPr>
      <p:sp>
        <p:nvSpPr>
          <p:cNvPr id="2" name="矩形 7">
            <a:extLst>
              <a:ext uri="{FF2B5EF4-FFF2-40B4-BE49-F238E27FC236}">
                <a16:creationId xmlns:a16="http://schemas.microsoft.com/office/drawing/2014/main" id="{D5025847-25BB-4D16-BE2F-A1604BD72138}"/>
              </a:ext>
            </a:extLst>
          </p:cNvPr>
          <p:cNvSpPr/>
          <p:nvPr/>
        </p:nvSpPr>
        <p:spPr>
          <a:xfrm>
            <a:off x="1525456" y="4715853"/>
            <a:ext cx="8808150" cy="1877208"/>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3" name="標題 1">
            <a:extLst>
              <a:ext uri="{FF2B5EF4-FFF2-40B4-BE49-F238E27FC236}">
                <a16:creationId xmlns:a16="http://schemas.microsoft.com/office/drawing/2014/main" id="{08D400E0-501F-4105-914D-815B483626B9}"/>
              </a:ext>
            </a:extLst>
          </p:cNvPr>
          <p:cNvSpPr txBox="1">
            <a:spLocks noGrp="1"/>
          </p:cNvSpPr>
          <p:nvPr>
            <p:ph type="title"/>
          </p:nvPr>
        </p:nvSpPr>
        <p:spPr>
          <a:xfrm>
            <a:off x="713908" y="13441"/>
            <a:ext cx="10515600" cy="1325559"/>
          </a:xfrm>
          <a:prstGeom prst="rect">
            <a:avLst/>
          </a:prstGeom>
          <a:noFill/>
          <a:ln>
            <a:noFill/>
          </a:ln>
        </p:spPr>
        <p:txBody>
          <a:bodyPr vert="horz" wrap="square" lIns="91440" tIns="45720" rIns="91440" bIns="45720" anchor="ctr" anchorCtr="1" compatLnSpc="1">
            <a:normAutofit/>
          </a:bodyPr>
          <a:lstStyle/>
          <a:p>
            <a:pPr lvl="0" algn="ctr" hangingPunct="0">
              <a:lnSpc>
                <a:spcPct val="100000"/>
              </a:lnSpc>
            </a:pPr>
            <a:r>
              <a:rPr lang="zh-TW" sz="4300" b="1">
                <a:latin typeface="標楷體" pitchFamily="65"/>
                <a:ea typeface="標楷體" pitchFamily="65"/>
                <a:cs typeface="Times New Roman" pitchFamily="18"/>
              </a:rPr>
              <a:t>社會科示例</a:t>
            </a:r>
            <a:endParaRPr lang="en-US" sz="4300" b="1">
              <a:latin typeface="標楷體" pitchFamily="65"/>
              <a:ea typeface="標楷體" pitchFamily="65"/>
              <a:cs typeface="Times New Roman" pitchFamily="18"/>
            </a:endParaRPr>
          </a:p>
        </p:txBody>
      </p:sp>
      <p:sp>
        <p:nvSpPr>
          <p:cNvPr id="4" name="內容版面配置區 2">
            <a:extLst>
              <a:ext uri="{FF2B5EF4-FFF2-40B4-BE49-F238E27FC236}">
                <a16:creationId xmlns:a16="http://schemas.microsoft.com/office/drawing/2014/main" id="{64C56A04-AC4D-4319-924C-EFD908B16BDC}"/>
              </a:ext>
            </a:extLst>
          </p:cNvPr>
          <p:cNvSpPr txBox="1">
            <a:spLocks noGrp="1"/>
          </p:cNvSpPr>
          <p:nvPr>
            <p:ph type="body" idx="4294967295"/>
          </p:nvPr>
        </p:nvSpPr>
        <p:spPr>
          <a:xfrm>
            <a:off x="1518086" y="1135648"/>
            <a:ext cx="8812209" cy="3484558"/>
          </a:xfrm>
          <a:ln w="28575">
            <a:solidFill>
              <a:srgbClr val="9DC3E6"/>
            </a:solidFill>
            <a:prstDash val="solid"/>
          </a:ln>
        </p:spPr>
        <p:txBody>
          <a:bodyPr/>
          <a:lstStyle/>
          <a:p>
            <a:pPr marL="0" lvl="0" indent="0">
              <a:spcBef>
                <a:spcPts val="300"/>
              </a:spcBef>
              <a:buNone/>
            </a:pPr>
            <a:endParaRPr lang="en-US" sz="1200">
              <a:latin typeface="Times New Roman" pitchFamily="18"/>
              <a:cs typeface="Times New Roman" pitchFamily="18"/>
            </a:endParaRPr>
          </a:p>
          <a:p>
            <a:pPr marL="0" lvl="0" indent="0">
              <a:spcBef>
                <a:spcPts val="300"/>
              </a:spcBef>
              <a:buNone/>
            </a:pPr>
            <a:endParaRPr lang="en-US" sz="1200">
              <a:latin typeface="Times New Roman" pitchFamily="18"/>
              <a:cs typeface="Times New Roman" pitchFamily="18"/>
            </a:endParaRPr>
          </a:p>
          <a:p>
            <a:pPr marL="0" lvl="0" indent="0">
              <a:spcBef>
                <a:spcPts val="300"/>
              </a:spcBef>
              <a:buNone/>
            </a:pPr>
            <a:endParaRPr lang="en-US" sz="1200">
              <a:latin typeface="Times New Roman" pitchFamily="18"/>
              <a:cs typeface="Times New Roman" pitchFamily="18"/>
            </a:endParaRPr>
          </a:p>
          <a:p>
            <a:pPr marL="0" lvl="0" indent="0">
              <a:spcBef>
                <a:spcPts val="300"/>
              </a:spcBef>
              <a:buNone/>
            </a:pPr>
            <a:endParaRPr lang="en-US" sz="1200">
              <a:latin typeface="Times New Roman" pitchFamily="18"/>
              <a:cs typeface="Times New Roman" pitchFamily="18"/>
            </a:endParaRPr>
          </a:p>
          <a:p>
            <a:pPr marL="0" lvl="0" indent="0">
              <a:spcBef>
                <a:spcPts val="300"/>
              </a:spcBef>
              <a:buNone/>
            </a:pPr>
            <a:endParaRPr lang="en-US" sz="1200">
              <a:latin typeface="Times New Roman" pitchFamily="18"/>
              <a:cs typeface="Times New Roman" pitchFamily="18"/>
            </a:endParaRPr>
          </a:p>
          <a:p>
            <a:pPr marL="0" lvl="0" indent="0">
              <a:spcBef>
                <a:spcPts val="300"/>
              </a:spcBef>
              <a:buNone/>
            </a:pPr>
            <a:endParaRPr lang="en-US" sz="1200">
              <a:latin typeface="Times New Roman" pitchFamily="18"/>
              <a:cs typeface="Times New Roman" pitchFamily="18"/>
            </a:endParaRPr>
          </a:p>
          <a:p>
            <a:pPr marL="0" lvl="0" indent="0">
              <a:spcBef>
                <a:spcPts val="300"/>
              </a:spcBef>
              <a:buNone/>
            </a:pPr>
            <a:endParaRPr lang="en-US" sz="1200">
              <a:latin typeface="Times New Roman" pitchFamily="18"/>
              <a:cs typeface="Times New Roman" pitchFamily="18"/>
            </a:endParaRPr>
          </a:p>
          <a:p>
            <a:pPr marL="0" lvl="0" indent="0">
              <a:spcBef>
                <a:spcPts val="300"/>
              </a:spcBef>
              <a:buNone/>
            </a:pPr>
            <a:endParaRPr lang="en-US" sz="1200">
              <a:latin typeface="Times New Roman" pitchFamily="18"/>
              <a:cs typeface="Times New Roman" pitchFamily="18"/>
            </a:endParaRPr>
          </a:p>
          <a:p>
            <a:pPr marL="539998" lvl="0" indent="-342003" algn="just">
              <a:spcBef>
                <a:spcPts val="500"/>
              </a:spcBef>
              <a:buNone/>
            </a:pPr>
            <a:endParaRPr lang="en-US" sz="2000">
              <a:latin typeface="Times New Roman" pitchFamily="18"/>
              <a:cs typeface="Times New Roman" pitchFamily="18"/>
            </a:endParaRPr>
          </a:p>
          <a:p>
            <a:pPr marL="539998" lvl="0" indent="-342003" algn="just">
              <a:spcBef>
                <a:spcPts val="500"/>
              </a:spcBef>
              <a:buNone/>
            </a:pPr>
            <a:endParaRPr lang="en-US" sz="2000">
              <a:latin typeface="Times New Roman" pitchFamily="18"/>
              <a:cs typeface="Times New Roman" pitchFamily="18"/>
            </a:endParaRPr>
          </a:p>
          <a:p>
            <a:pPr marL="539998" lvl="0" indent="-342003" algn="just">
              <a:spcBef>
                <a:spcPts val="500"/>
              </a:spcBef>
              <a:buNone/>
            </a:pPr>
            <a:endParaRPr lang="en-US" sz="2000">
              <a:latin typeface="Times New Roman" pitchFamily="18"/>
              <a:cs typeface="Times New Roman" pitchFamily="18"/>
            </a:endParaRPr>
          </a:p>
          <a:p>
            <a:pPr marL="539998" lvl="0" indent="-342003" algn="just">
              <a:spcBef>
                <a:spcPts val="500"/>
              </a:spcBef>
              <a:buNone/>
            </a:pPr>
            <a:endParaRPr lang="en-US" sz="2000">
              <a:latin typeface="Times New Roman" pitchFamily="18"/>
              <a:cs typeface="Times New Roman" pitchFamily="18"/>
            </a:endParaRPr>
          </a:p>
        </p:txBody>
      </p:sp>
      <p:sp>
        <p:nvSpPr>
          <p:cNvPr id="5" name="矩形 8">
            <a:extLst>
              <a:ext uri="{FF2B5EF4-FFF2-40B4-BE49-F238E27FC236}">
                <a16:creationId xmlns:a16="http://schemas.microsoft.com/office/drawing/2014/main" id="{DD8F65D5-6B01-4DA8-9397-15FEEDB014AA}"/>
              </a:ext>
            </a:extLst>
          </p:cNvPr>
          <p:cNvSpPr/>
          <p:nvPr/>
        </p:nvSpPr>
        <p:spPr>
          <a:xfrm>
            <a:off x="1520647" y="4738009"/>
            <a:ext cx="8627665" cy="1785100"/>
          </a:xfrm>
          <a:prstGeom prst="rect">
            <a:avLst/>
          </a:prstGeom>
          <a:noFill/>
          <a:ln cap="flat">
            <a:noFill/>
            <a:prstDash val="solid"/>
          </a:ln>
        </p:spPr>
        <p:txBody>
          <a:bodyPr vert="horz" wrap="square" lIns="91440" tIns="45720" rIns="91440" bIns="45720" anchor="t" anchorCtr="0" compatLnSpc="1">
            <a:spAutoFit/>
          </a:bodyPr>
          <a:lstStyle/>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社會科題本有地理、歷史、公民三子科的試題，也有</a:t>
            </a:r>
            <a:r>
              <a:rPr lang="zh-TW" sz="2200" b="0" i="0" u="none" strike="noStrike" kern="1200" cap="none" spc="0" baseline="0">
                <a:solidFill>
                  <a:srgbClr val="0000FF"/>
                </a:solidFill>
                <a:uFillTx/>
                <a:latin typeface="Times New Roman" pitchFamily="18"/>
                <a:ea typeface="標楷體" pitchFamily="65"/>
                <a:cs typeface="Times New Roman" pitchFamily="18"/>
              </a:rPr>
              <a:t>整合</a:t>
            </a:r>
            <a:r>
              <a:rPr lang="zh-TW" sz="2200" b="0" i="0" u="none" strike="noStrike" kern="1200" cap="none" spc="0" baseline="0">
                <a:solidFill>
                  <a:srgbClr val="000000"/>
                </a:solidFill>
                <a:uFillTx/>
                <a:latin typeface="Times New Roman" pitchFamily="18"/>
                <a:ea typeface="標楷體" pitchFamily="65"/>
                <a:cs typeface="Times New Roman" pitchFamily="18"/>
              </a:rPr>
              <a:t>各子科內容的試題。部分試題以新聞時事為</a:t>
            </a:r>
            <a:r>
              <a:rPr lang="zh-TW" sz="2200" b="0" i="0" u="none" strike="noStrike" kern="1200" cap="none" spc="0" baseline="0">
                <a:solidFill>
                  <a:srgbClr val="0000FF"/>
                </a:solidFill>
                <a:uFillTx/>
                <a:latin typeface="Times New Roman" pitchFamily="18"/>
                <a:ea typeface="標楷體" pitchFamily="65"/>
                <a:cs typeface="Times New Roman" pitchFamily="18"/>
              </a:rPr>
              <a:t>素材</a:t>
            </a:r>
            <a:r>
              <a:rPr lang="zh-TW" sz="2200" b="0" i="0" u="none" strike="noStrike" kern="1200" cap="none" spc="0" baseline="0">
                <a:solidFill>
                  <a:srgbClr val="000000"/>
                </a:solidFill>
                <a:uFillTx/>
                <a:latin typeface="Times New Roman" pitchFamily="18"/>
                <a:ea typeface="標楷體" pitchFamily="65"/>
                <a:cs typeface="Times New Roman" pitchFamily="18"/>
              </a:rPr>
              <a:t>，但作答的依據仍需回歸於</a:t>
            </a:r>
            <a:r>
              <a:rPr lang="zh-TW" sz="2200" b="0" i="0" u="none" strike="noStrike" kern="1200" cap="none" spc="0" baseline="0">
                <a:solidFill>
                  <a:srgbClr val="0000FF"/>
                </a:solidFill>
                <a:uFillTx/>
                <a:latin typeface="Times New Roman" pitchFamily="18"/>
                <a:ea typeface="標楷體" pitchFamily="65"/>
                <a:cs typeface="Times New Roman" pitchFamily="18"/>
              </a:rPr>
              <a:t>課堂上所習得的社會科相關知識與能力</a:t>
            </a:r>
            <a:r>
              <a:rPr lang="zh-TW" sz="2200" b="0" i="0" u="none" strike="noStrike" kern="1200" cap="none" spc="0" baseline="0">
                <a:solidFill>
                  <a:srgbClr val="000000"/>
                </a:solidFill>
                <a:uFillTx/>
                <a:latin typeface="Times New Roman" pitchFamily="18"/>
                <a:ea typeface="標楷體" pitchFamily="65"/>
                <a:cs typeface="Times New Roman" pitchFamily="18"/>
              </a:rPr>
              <a:t>。</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本題透過日常可見的社會現象，引導學生</a:t>
            </a:r>
            <a:r>
              <a:rPr lang="zh-TW" sz="2200" b="0" i="0" u="none" strike="noStrike" kern="1200" cap="none" spc="0" baseline="0">
                <a:solidFill>
                  <a:srgbClr val="0000FF"/>
                </a:solidFill>
                <a:uFillTx/>
                <a:latin typeface="Times New Roman" pitchFamily="18"/>
                <a:ea typeface="標楷體" pitchFamily="65"/>
                <a:cs typeface="Times New Roman" pitchFamily="18"/>
              </a:rPr>
              <a:t>覺察</a:t>
            </a:r>
            <a:r>
              <a:rPr lang="zh-TW" sz="2200" b="0" i="0" u="none" strike="noStrike" kern="1200" cap="none" spc="0" baseline="0">
                <a:solidFill>
                  <a:srgbClr val="000000"/>
                </a:solidFill>
                <a:uFillTx/>
                <a:latin typeface="Times New Roman" pitchFamily="18"/>
                <a:ea typeface="標楷體" pitchFamily="65"/>
                <a:cs typeface="Times New Roman" pitchFamily="18"/>
              </a:rPr>
              <a:t>科技發展對於生活環境的影響。</a:t>
            </a:r>
          </a:p>
        </p:txBody>
      </p:sp>
      <p:pic>
        <p:nvPicPr>
          <p:cNvPr id="6" name="圖片 1">
            <a:extLst>
              <a:ext uri="{FF2B5EF4-FFF2-40B4-BE49-F238E27FC236}">
                <a16:creationId xmlns:a16="http://schemas.microsoft.com/office/drawing/2014/main" id="{3CB39DAA-343C-494A-85BA-400086722DEE}"/>
              </a:ext>
            </a:extLst>
          </p:cNvPr>
          <p:cNvPicPr>
            <a:picLocks noChangeAspect="1"/>
          </p:cNvPicPr>
          <p:nvPr/>
        </p:nvPicPr>
        <p:blipFill>
          <a:blip r:embed="rId3"/>
          <a:srcRect l="21651" t="34600" r="6294" b="17100"/>
          <a:stretch>
            <a:fillRect/>
          </a:stretch>
        </p:blipFill>
        <p:spPr>
          <a:xfrm>
            <a:off x="1545226" y="1208050"/>
            <a:ext cx="8725469" cy="3289928"/>
          </a:xfrm>
          <a:prstGeom prst="rect">
            <a:avLst/>
          </a:prstGeom>
          <a:noFill/>
          <a:ln cap="flat">
            <a:noFill/>
          </a:ln>
        </p:spPr>
      </p:pic>
      <p:pic>
        <p:nvPicPr>
          <p:cNvPr id="7" name="圖片 7" descr="Thumbnail for version as of 00:15, 30 November 2007">
            <a:extLst>
              <a:ext uri="{FF2B5EF4-FFF2-40B4-BE49-F238E27FC236}">
                <a16:creationId xmlns:a16="http://schemas.microsoft.com/office/drawing/2014/main" id="{F54110A3-7889-4242-A55B-0CD904ADFA36}"/>
              </a:ext>
            </a:extLst>
          </p:cNvPr>
          <p:cNvPicPr>
            <a:picLocks noChangeAspect="1"/>
          </p:cNvPicPr>
          <p:nvPr/>
        </p:nvPicPr>
        <p:blipFill>
          <a:blip r:embed="rId4"/>
          <a:stretch>
            <a:fillRect/>
          </a:stretch>
        </p:blipFill>
        <p:spPr>
          <a:xfrm>
            <a:off x="5352239" y="3489871"/>
            <a:ext cx="216027" cy="203426"/>
          </a:xfrm>
          <a:prstGeom prst="rect">
            <a:avLst/>
          </a:prstGeom>
          <a:noFill/>
          <a:ln cap="flat">
            <a:noFill/>
          </a:ln>
        </p:spPr>
      </p:pic>
      <p:sp>
        <p:nvSpPr>
          <p:cNvPr id="8" name="投影片編號版面配置區 1">
            <a:extLst>
              <a:ext uri="{FF2B5EF4-FFF2-40B4-BE49-F238E27FC236}">
                <a16:creationId xmlns:a16="http://schemas.microsoft.com/office/drawing/2014/main" id="{D39F5319-81BD-47AE-9AD0-8C1679378E9C}"/>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CEDC48-3250-4E77-A6C3-FEAE6D2CA481}" type="slidenum">
              <a:t>18</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544">
    <p:spTree>
      <p:nvGrpSpPr>
        <p:cNvPr id="1" name=""/>
        <p:cNvGrpSpPr/>
        <p:nvPr/>
      </p:nvGrpSpPr>
      <p:grpSpPr>
        <a:xfrm>
          <a:off x="0" y="0"/>
          <a:ext cx="0" cy="0"/>
          <a:chOff x="0" y="0"/>
          <a:chExt cx="0" cy="0"/>
        </a:xfrm>
      </p:grpSpPr>
      <p:pic>
        <p:nvPicPr>
          <p:cNvPr id="2" name="圖片 5">
            <a:extLst>
              <a:ext uri="{FF2B5EF4-FFF2-40B4-BE49-F238E27FC236}">
                <a16:creationId xmlns:a16="http://schemas.microsoft.com/office/drawing/2014/main" id="{A9B2A3B8-0E93-42B5-B348-0BEBCA0FD1E2}"/>
              </a:ext>
            </a:extLst>
          </p:cNvPr>
          <p:cNvPicPr>
            <a:picLocks noChangeAspect="1"/>
          </p:cNvPicPr>
          <p:nvPr/>
        </p:nvPicPr>
        <p:blipFill>
          <a:blip r:embed="rId2"/>
          <a:srcRect l="6279" t="19484" r="25096" b="8657"/>
          <a:stretch>
            <a:fillRect/>
          </a:stretch>
        </p:blipFill>
        <p:spPr>
          <a:xfrm>
            <a:off x="913348" y="1146648"/>
            <a:ext cx="9352894" cy="5506141"/>
          </a:xfrm>
          <a:prstGeom prst="rect">
            <a:avLst/>
          </a:prstGeom>
          <a:noFill/>
          <a:ln cap="flat">
            <a:noFill/>
          </a:ln>
        </p:spPr>
      </p:pic>
      <p:sp>
        <p:nvSpPr>
          <p:cNvPr id="3" name="標題 1">
            <a:extLst>
              <a:ext uri="{FF2B5EF4-FFF2-40B4-BE49-F238E27FC236}">
                <a16:creationId xmlns:a16="http://schemas.microsoft.com/office/drawing/2014/main" id="{BA1F119A-7B00-4078-9B04-98472C0BBA6E}"/>
              </a:ext>
            </a:extLst>
          </p:cNvPr>
          <p:cNvSpPr txBox="1">
            <a:spLocks noGrp="1"/>
          </p:cNvSpPr>
          <p:nvPr>
            <p:ph type="title"/>
          </p:nvPr>
        </p:nvSpPr>
        <p:spPr>
          <a:xfrm>
            <a:off x="326139" y="13441"/>
            <a:ext cx="10515600" cy="1325559"/>
          </a:xfrm>
          <a:prstGeom prst="rect">
            <a:avLst/>
          </a:prstGeom>
          <a:noFill/>
          <a:ln>
            <a:noFill/>
          </a:ln>
        </p:spPr>
        <p:txBody>
          <a:bodyPr vert="horz" wrap="square" lIns="91440" tIns="45720" rIns="91440" bIns="45720" anchor="ctr" anchorCtr="1" compatLnSpc="1">
            <a:normAutofit/>
          </a:bodyPr>
          <a:lstStyle/>
          <a:p>
            <a:pPr lvl="0" algn="ctr" hangingPunct="0">
              <a:lnSpc>
                <a:spcPct val="100000"/>
              </a:lnSpc>
            </a:pPr>
            <a:r>
              <a:rPr lang="zh-TW" sz="4300" b="1">
                <a:latin typeface="標楷體" pitchFamily="65"/>
                <a:ea typeface="標楷體" pitchFamily="65"/>
                <a:cs typeface="Times New Roman" pitchFamily="18"/>
              </a:rPr>
              <a:t>自然科示例</a:t>
            </a:r>
            <a:endParaRPr lang="en-US" sz="4300" b="1">
              <a:latin typeface="標楷體" pitchFamily="65"/>
              <a:ea typeface="標楷體" pitchFamily="65"/>
              <a:cs typeface="Times New Roman" pitchFamily="18"/>
            </a:endParaRPr>
          </a:p>
        </p:txBody>
      </p:sp>
      <p:sp>
        <p:nvSpPr>
          <p:cNvPr id="4" name="矩形 21">
            <a:extLst>
              <a:ext uri="{FF2B5EF4-FFF2-40B4-BE49-F238E27FC236}">
                <a16:creationId xmlns:a16="http://schemas.microsoft.com/office/drawing/2014/main" id="{94153F0D-5FE0-4321-AE56-DB75F31ADAC2}"/>
              </a:ext>
            </a:extLst>
          </p:cNvPr>
          <p:cNvSpPr/>
          <p:nvPr/>
        </p:nvSpPr>
        <p:spPr>
          <a:xfrm>
            <a:off x="818616" y="1146648"/>
            <a:ext cx="9542358" cy="5506141"/>
          </a:xfrm>
          <a:prstGeom prst="rect">
            <a:avLst/>
          </a:prstGeom>
          <a:noFill/>
          <a:ln w="28575" cap="flat">
            <a:solidFill>
              <a:srgbClr val="9DC3E6"/>
            </a:solidFill>
            <a:prstDash val="solid"/>
            <a:miter/>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Times" pitchFamily="18"/>
              <a:ea typeface="標楷體" pitchFamily="65"/>
            </a:endParaRPr>
          </a:p>
        </p:txBody>
      </p:sp>
      <p:sp>
        <p:nvSpPr>
          <p:cNvPr id="5" name="投影片編號版面配置區 1">
            <a:extLst>
              <a:ext uri="{FF2B5EF4-FFF2-40B4-BE49-F238E27FC236}">
                <a16:creationId xmlns:a16="http://schemas.microsoft.com/office/drawing/2014/main" id="{E9ADC113-4888-4F37-8525-37C8BC688279}"/>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3246924-B4E4-46C2-A67C-E072D1AB377E}" type="slidenum">
              <a:t>19</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527">
    <p:spTree>
      <p:nvGrpSpPr>
        <p:cNvPr id="1" name=""/>
        <p:cNvGrpSpPr/>
        <p:nvPr/>
      </p:nvGrpSpPr>
      <p:grpSpPr>
        <a:xfrm>
          <a:off x="0" y="0"/>
          <a:ext cx="0" cy="0"/>
          <a:chOff x="0" y="0"/>
          <a:chExt cx="0" cy="0"/>
        </a:xfrm>
      </p:grpSpPr>
      <p:sp>
        <p:nvSpPr>
          <p:cNvPr id="2" name="圓角矩形 3">
            <a:extLst>
              <a:ext uri="{FF2B5EF4-FFF2-40B4-BE49-F238E27FC236}">
                <a16:creationId xmlns:a16="http://schemas.microsoft.com/office/drawing/2014/main" id="{3D0D8556-1E7D-442B-8159-790174D53B6A}"/>
              </a:ext>
            </a:extLst>
          </p:cNvPr>
          <p:cNvSpPr/>
          <p:nvPr/>
        </p:nvSpPr>
        <p:spPr>
          <a:xfrm>
            <a:off x="5264447" y="2072002"/>
            <a:ext cx="3897300" cy="37890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F5597">
              <a:alpha val="2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3" name="標題 1">
            <a:extLst>
              <a:ext uri="{FF2B5EF4-FFF2-40B4-BE49-F238E27FC236}">
                <a16:creationId xmlns:a16="http://schemas.microsoft.com/office/drawing/2014/main" id="{B5AB6A44-556C-44CE-809B-8B57F4E13343}"/>
              </a:ext>
            </a:extLst>
          </p:cNvPr>
          <p:cNvSpPr txBox="1">
            <a:spLocks noGrp="1"/>
          </p:cNvSpPr>
          <p:nvPr>
            <p:ph type="title"/>
          </p:nvPr>
        </p:nvSpPr>
        <p:spPr>
          <a:xfrm>
            <a:off x="838203" y="13441"/>
            <a:ext cx="10515600" cy="1325559"/>
          </a:xfrm>
          <a:prstGeom prst="rect">
            <a:avLst/>
          </a:prstGeom>
          <a:noFill/>
          <a:ln>
            <a:noFill/>
          </a:ln>
        </p:spPr>
        <p:txBody>
          <a:bodyPr vert="horz" wrap="square" lIns="91440" tIns="45720" rIns="91440" bIns="45720" anchor="ctr" anchorCtr="1" compatLnSpc="1">
            <a:normAutofit/>
          </a:bodyPr>
          <a:lstStyle/>
          <a:p>
            <a:pPr lvl="0" algn="ctr">
              <a:lnSpc>
                <a:spcPct val="100000"/>
              </a:lnSpc>
            </a:pPr>
            <a:r>
              <a:rPr lang="zh-TW" sz="4800" b="1">
                <a:latin typeface="標楷體" pitchFamily="65"/>
                <a:ea typeface="標楷體" pitchFamily="65"/>
              </a:rPr>
              <a:t>國中教育會考考什麼</a:t>
            </a:r>
          </a:p>
        </p:txBody>
      </p:sp>
      <p:graphicFrame>
        <p:nvGraphicFramePr>
          <p:cNvPr id="4" name="表格 10">
            <a:extLst>
              <a:ext uri="{FF2B5EF4-FFF2-40B4-BE49-F238E27FC236}">
                <a16:creationId xmlns:a16="http://schemas.microsoft.com/office/drawing/2014/main" id="{721E1D71-000E-4D27-A057-A9251C09FC63}"/>
              </a:ext>
            </a:extLst>
          </p:cNvPr>
          <p:cNvGraphicFramePr>
            <a:graphicFrameLocks noGrp="1"/>
          </p:cNvGraphicFramePr>
          <p:nvPr/>
        </p:nvGraphicFramePr>
        <p:xfrm>
          <a:off x="1597978" y="1235720"/>
          <a:ext cx="8433785" cy="5209099"/>
        </p:xfrm>
        <a:graphic>
          <a:graphicData uri="http://schemas.openxmlformats.org/drawingml/2006/table">
            <a:tbl>
              <a:tblPr>
                <a:effectLst/>
              </a:tblPr>
              <a:tblGrid>
                <a:gridCol w="1713393">
                  <a:extLst>
                    <a:ext uri="{9D8B030D-6E8A-4147-A177-3AD203B41FA5}">
                      <a16:colId xmlns:a16="http://schemas.microsoft.com/office/drawing/2014/main" val="3571602995"/>
                    </a:ext>
                  </a:extLst>
                </a:gridCol>
                <a:gridCol w="6720391">
                  <a:extLst>
                    <a:ext uri="{9D8B030D-6E8A-4147-A177-3AD203B41FA5}">
                      <a16:colId xmlns:a16="http://schemas.microsoft.com/office/drawing/2014/main" val="631082554"/>
                    </a:ext>
                  </a:extLst>
                </a:gridCol>
              </a:tblGrid>
              <a:tr h="506028">
                <a:tc>
                  <a:txBody>
                    <a:bodyPr/>
                    <a:lstStyle/>
                    <a:p>
                      <a:pPr lvl="0" algn="ctr"/>
                      <a:r>
                        <a:rPr lang="zh-TW" sz="2400" b="1" kern="1200">
                          <a:solidFill>
                            <a:srgbClr val="FFFFFF"/>
                          </a:solidFill>
                          <a:effectLst>
                            <a:outerShdw dist="38096" dir="2700000">
                              <a:srgbClr val="000000"/>
                            </a:outerShdw>
                          </a:effectLst>
                          <a:latin typeface="Times New Roman" pitchFamily="18"/>
                          <a:ea typeface="標楷體" pitchFamily="65"/>
                          <a:cs typeface="Times New Roman" pitchFamily="18"/>
                        </a:rPr>
                        <a:t>考科</a:t>
                      </a:r>
                      <a:endParaRPr lang="zh-TW" sz="24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5F96D3"/>
                    </a:solidFill>
                  </a:tcPr>
                </a:tc>
                <a:tc>
                  <a:txBody>
                    <a:bodyPr/>
                    <a:lstStyle/>
                    <a:p>
                      <a:pPr lvl="0" algn="ctr"/>
                      <a:r>
                        <a:rPr lang="zh-TW" sz="2400" b="1" kern="0">
                          <a:solidFill>
                            <a:srgbClr val="FFFFFF"/>
                          </a:solidFill>
                          <a:effectLst>
                            <a:outerShdw dist="38096" dir="2700000">
                              <a:srgbClr val="000000"/>
                            </a:outerShdw>
                          </a:effectLst>
                          <a:latin typeface="Times New Roman" pitchFamily="18"/>
                          <a:ea typeface="標楷體" pitchFamily="65"/>
                          <a:cs typeface="Times New Roman" pitchFamily="18"/>
                        </a:rPr>
                        <a:t>命題依據</a:t>
                      </a:r>
                      <a:endParaRPr lang="zh-TW" sz="24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5F96D3"/>
                    </a:solidFill>
                  </a:tcPr>
                </a:tc>
                <a:extLst>
                  <a:ext uri="{0D108BD9-81ED-4DB2-BD59-A6C34878D82A}">
                    <a16:rowId xmlns:a16="http://schemas.microsoft.com/office/drawing/2014/main" val="2319664639"/>
                  </a:ext>
                </a:extLst>
              </a:tr>
              <a:tr h="704883">
                <a:tc>
                  <a:txBody>
                    <a:bodyPr/>
                    <a:lstStyle/>
                    <a:p>
                      <a:pPr lvl="0" algn="ctr"/>
                      <a:r>
                        <a:rPr lang="zh-TW" sz="2400" b="1" kern="0">
                          <a:solidFill>
                            <a:srgbClr val="000000"/>
                          </a:solidFill>
                          <a:latin typeface="Times New Roman" pitchFamily="18"/>
                          <a:ea typeface="標楷體" pitchFamily="65"/>
                          <a:cs typeface="Times New Roman" pitchFamily="18"/>
                        </a:rPr>
                        <a:t>國　文</a:t>
                      </a:r>
                      <a:endParaRPr lang="zh-TW" sz="24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r>
                        <a:rPr lang="zh-TW" sz="2000" kern="0">
                          <a:solidFill>
                            <a:srgbClr val="000000"/>
                          </a:solidFill>
                          <a:latin typeface="Times New Roman" pitchFamily="18"/>
                          <a:ea typeface="標楷體" pitchFamily="65"/>
                          <a:cs typeface="Times New Roman" pitchFamily="18"/>
                        </a:rPr>
                        <a:t>「十二年國民基本教育課程綱要」</a:t>
                      </a:r>
                      <a:endParaRPr lang="zh-TW" sz="2000" kern="1200">
                        <a:latin typeface="Calibri" pitchFamily="34"/>
                        <a:ea typeface="新細明體" pitchFamily="18"/>
                        <a:cs typeface="Times New Roman" pitchFamily="18"/>
                      </a:endParaRPr>
                    </a:p>
                    <a:p>
                      <a:pPr lvl="0"/>
                      <a:r>
                        <a:rPr lang="zh-TW" sz="2000" kern="0">
                          <a:solidFill>
                            <a:srgbClr val="000000"/>
                          </a:solidFill>
                          <a:latin typeface="Times New Roman" pitchFamily="18"/>
                          <a:ea typeface="標楷體" pitchFamily="65"/>
                          <a:cs typeface="Times New Roman" pitchFamily="18"/>
                        </a:rPr>
                        <a:t>語文領域</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國語文</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第四學習階段</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學習表現及學習內容</a:t>
                      </a:r>
                      <a:endParaRPr lang="zh-TW" sz="20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3358117976"/>
                  </a:ext>
                </a:extLst>
              </a:tr>
              <a:tr h="993395">
                <a:tc>
                  <a:txBody>
                    <a:bodyPr/>
                    <a:lstStyle/>
                    <a:p>
                      <a:pPr lvl="0" algn="ctr"/>
                      <a:r>
                        <a:rPr lang="zh-TW" sz="2400" b="1" kern="0">
                          <a:solidFill>
                            <a:srgbClr val="000000"/>
                          </a:solidFill>
                          <a:latin typeface="Times New Roman" pitchFamily="18"/>
                          <a:ea typeface="標楷體" pitchFamily="65"/>
                          <a:cs typeface="Times New Roman" pitchFamily="18"/>
                        </a:rPr>
                        <a:t>英　語</a:t>
                      </a:r>
                      <a:endParaRPr lang="zh-TW" sz="24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r>
                        <a:rPr lang="zh-TW" sz="2000" kern="0">
                          <a:solidFill>
                            <a:srgbClr val="000000"/>
                          </a:solidFill>
                          <a:latin typeface="Times New Roman" pitchFamily="18"/>
                          <a:ea typeface="標楷體" pitchFamily="65"/>
                          <a:cs typeface="Times New Roman" pitchFamily="18"/>
                        </a:rPr>
                        <a:t>「十二年國民基本教育課程綱要」</a:t>
                      </a:r>
                      <a:endParaRPr lang="zh-TW" sz="2000" kern="1200">
                        <a:latin typeface="Calibri" pitchFamily="34"/>
                        <a:ea typeface="新細明體" pitchFamily="18"/>
                        <a:cs typeface="Times New Roman" pitchFamily="18"/>
                      </a:endParaRPr>
                    </a:p>
                    <a:p>
                      <a:pPr lvl="0"/>
                      <a:r>
                        <a:rPr lang="zh-TW" sz="2000" kern="0">
                          <a:solidFill>
                            <a:srgbClr val="000000"/>
                          </a:solidFill>
                          <a:latin typeface="Times New Roman" pitchFamily="18"/>
                          <a:ea typeface="標楷體" pitchFamily="65"/>
                          <a:cs typeface="Times New Roman" pitchFamily="18"/>
                        </a:rPr>
                        <a:t>語文領域</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英語文</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第四學習階段</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學習表現及學習內容</a:t>
                      </a:r>
                      <a:endParaRPr lang="zh-TW" sz="2000" kern="1200">
                        <a:latin typeface="Calibri" pitchFamily="34"/>
                        <a:ea typeface="新細明體" pitchFamily="18"/>
                        <a:cs typeface="Times New Roman" pitchFamily="18"/>
                      </a:endParaRPr>
                    </a:p>
                    <a:p>
                      <a:pPr marL="182880" lvl="0"/>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最基本之</a:t>
                      </a:r>
                      <a:r>
                        <a:rPr lang="en-US" sz="2000" kern="0">
                          <a:solidFill>
                            <a:srgbClr val="000000"/>
                          </a:solidFill>
                          <a:latin typeface="Times New Roman" pitchFamily="18"/>
                          <a:ea typeface="標楷體" pitchFamily="65"/>
                          <a:cs typeface="Times New Roman" pitchFamily="18"/>
                        </a:rPr>
                        <a:t>1,200</a:t>
                      </a:r>
                      <a:r>
                        <a:rPr lang="zh-TW" sz="2000" kern="0">
                          <a:solidFill>
                            <a:srgbClr val="000000"/>
                          </a:solidFill>
                          <a:latin typeface="Times New Roman" pitchFamily="18"/>
                          <a:ea typeface="標楷體" pitchFamily="65"/>
                          <a:cs typeface="Times New Roman" pitchFamily="18"/>
                        </a:rPr>
                        <a:t>字詞參見課綱附錄五：表一</a:t>
                      </a:r>
                      <a:r>
                        <a:rPr lang="en-US" sz="2000" kern="0">
                          <a:solidFill>
                            <a:srgbClr val="000000"/>
                          </a:solidFill>
                          <a:latin typeface="Times New Roman" pitchFamily="18"/>
                          <a:ea typeface="標楷體" pitchFamily="65"/>
                          <a:cs typeface="Times New Roman" pitchFamily="18"/>
                        </a:rPr>
                        <a:t>)</a:t>
                      </a:r>
                      <a:endParaRPr lang="zh-TW" sz="20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466728977"/>
                  </a:ext>
                </a:extLst>
              </a:tr>
              <a:tr h="700183">
                <a:tc>
                  <a:txBody>
                    <a:bodyPr/>
                    <a:lstStyle/>
                    <a:p>
                      <a:pPr lvl="0" algn="ctr"/>
                      <a:r>
                        <a:rPr lang="zh-TW" sz="2400" b="1" kern="0">
                          <a:solidFill>
                            <a:srgbClr val="000000"/>
                          </a:solidFill>
                          <a:latin typeface="Times New Roman" pitchFamily="18"/>
                          <a:ea typeface="標楷體" pitchFamily="65"/>
                          <a:cs typeface="Times New Roman" pitchFamily="18"/>
                        </a:rPr>
                        <a:t>數　學</a:t>
                      </a:r>
                      <a:endParaRPr lang="zh-TW" sz="24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r>
                        <a:rPr lang="zh-TW" sz="2000" kern="0">
                          <a:solidFill>
                            <a:srgbClr val="000000"/>
                          </a:solidFill>
                          <a:latin typeface="Times New Roman" pitchFamily="18"/>
                          <a:ea typeface="標楷體" pitchFamily="65"/>
                          <a:cs typeface="Times New Roman" pitchFamily="18"/>
                        </a:rPr>
                        <a:t>「十二年國民基本教育課程綱要」</a:t>
                      </a:r>
                      <a:endParaRPr lang="zh-TW" sz="2000" kern="1200">
                        <a:latin typeface="Calibri" pitchFamily="34"/>
                        <a:ea typeface="新細明體" pitchFamily="18"/>
                        <a:cs typeface="Times New Roman" pitchFamily="18"/>
                      </a:endParaRPr>
                    </a:p>
                    <a:p>
                      <a:pPr lvl="0"/>
                      <a:r>
                        <a:rPr lang="zh-TW" sz="2000" kern="0">
                          <a:solidFill>
                            <a:srgbClr val="000000"/>
                          </a:solidFill>
                          <a:latin typeface="Times New Roman" pitchFamily="18"/>
                          <a:ea typeface="標楷體" pitchFamily="65"/>
                          <a:cs typeface="Times New Roman" pitchFamily="18"/>
                        </a:rPr>
                        <a:t>數學領域</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第四學習階段</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學習表現及學習內容</a:t>
                      </a:r>
                      <a:endParaRPr lang="zh-TW" sz="20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4280504228"/>
                  </a:ext>
                </a:extLst>
              </a:tr>
              <a:tr h="733074">
                <a:tc>
                  <a:txBody>
                    <a:bodyPr/>
                    <a:lstStyle/>
                    <a:p>
                      <a:pPr lvl="0" algn="ctr"/>
                      <a:r>
                        <a:rPr lang="zh-TW" sz="2400" b="1" kern="0">
                          <a:solidFill>
                            <a:srgbClr val="000000"/>
                          </a:solidFill>
                          <a:latin typeface="Times New Roman" pitchFamily="18"/>
                          <a:ea typeface="標楷體" pitchFamily="65"/>
                          <a:cs typeface="Times New Roman" pitchFamily="18"/>
                        </a:rPr>
                        <a:t>社　會</a:t>
                      </a:r>
                      <a:endParaRPr lang="zh-TW" sz="24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r>
                        <a:rPr lang="zh-TW" sz="2000" kern="0">
                          <a:solidFill>
                            <a:srgbClr val="000000"/>
                          </a:solidFill>
                          <a:latin typeface="Times New Roman" pitchFamily="18"/>
                          <a:ea typeface="標楷體" pitchFamily="65"/>
                          <a:cs typeface="Times New Roman" pitchFamily="18"/>
                        </a:rPr>
                        <a:t>「十二年國民基本教育課程綱要」</a:t>
                      </a:r>
                      <a:endParaRPr lang="zh-TW" sz="2000" kern="1200">
                        <a:latin typeface="Calibri" pitchFamily="34"/>
                        <a:ea typeface="新細明體" pitchFamily="18"/>
                        <a:cs typeface="Times New Roman" pitchFamily="18"/>
                      </a:endParaRPr>
                    </a:p>
                    <a:p>
                      <a:pPr lvl="0"/>
                      <a:r>
                        <a:rPr lang="zh-TW" sz="2000" kern="0">
                          <a:solidFill>
                            <a:srgbClr val="000000"/>
                          </a:solidFill>
                          <a:latin typeface="Times New Roman" pitchFamily="18"/>
                          <a:ea typeface="標楷體" pitchFamily="65"/>
                          <a:cs typeface="Times New Roman" pitchFamily="18"/>
                        </a:rPr>
                        <a:t>社會領域</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第四學習階段</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學習表現及學習內容</a:t>
                      </a:r>
                      <a:endParaRPr lang="zh-TW" sz="20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4012081565"/>
                  </a:ext>
                </a:extLst>
              </a:tr>
              <a:tr h="764621">
                <a:tc>
                  <a:txBody>
                    <a:bodyPr/>
                    <a:lstStyle/>
                    <a:p>
                      <a:pPr lvl="0" algn="ctr"/>
                      <a:r>
                        <a:rPr lang="zh-TW" sz="2400" b="1" kern="0">
                          <a:solidFill>
                            <a:srgbClr val="000000"/>
                          </a:solidFill>
                          <a:latin typeface="Times New Roman" pitchFamily="18"/>
                          <a:ea typeface="標楷體" pitchFamily="65"/>
                          <a:cs typeface="Times New Roman" pitchFamily="18"/>
                        </a:rPr>
                        <a:t>自　然</a:t>
                      </a:r>
                      <a:endParaRPr lang="zh-TW" sz="24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r>
                        <a:rPr lang="zh-TW" sz="2000" kern="0">
                          <a:solidFill>
                            <a:srgbClr val="000000"/>
                          </a:solidFill>
                          <a:latin typeface="Times New Roman" pitchFamily="18"/>
                          <a:ea typeface="標楷體" pitchFamily="65"/>
                          <a:cs typeface="Times New Roman" pitchFamily="18"/>
                        </a:rPr>
                        <a:t>「十二年國民基本教育課程綱要」</a:t>
                      </a:r>
                      <a:endParaRPr lang="zh-TW" sz="2000" kern="1200">
                        <a:latin typeface="Calibri" pitchFamily="34"/>
                        <a:ea typeface="新細明體" pitchFamily="18"/>
                        <a:cs typeface="Times New Roman" pitchFamily="18"/>
                      </a:endParaRPr>
                    </a:p>
                    <a:p>
                      <a:pPr lvl="0"/>
                      <a:r>
                        <a:rPr lang="zh-TW" sz="2000" kern="0">
                          <a:solidFill>
                            <a:srgbClr val="000000"/>
                          </a:solidFill>
                          <a:latin typeface="Times New Roman" pitchFamily="18"/>
                          <a:ea typeface="標楷體" pitchFamily="65"/>
                          <a:cs typeface="Times New Roman" pitchFamily="18"/>
                        </a:rPr>
                        <a:t>自然科學領域</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第四學習階段</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學習表現及學習內容</a:t>
                      </a:r>
                      <a:endParaRPr lang="zh-TW" sz="20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2847841996"/>
                  </a:ext>
                </a:extLst>
              </a:tr>
              <a:tr h="806912">
                <a:tc>
                  <a:txBody>
                    <a:bodyPr/>
                    <a:lstStyle/>
                    <a:p>
                      <a:pPr lvl="0" algn="ctr"/>
                      <a:r>
                        <a:rPr lang="zh-TW" sz="2400" b="1" kern="0">
                          <a:solidFill>
                            <a:srgbClr val="000000"/>
                          </a:solidFill>
                          <a:latin typeface="Times New Roman" pitchFamily="18"/>
                          <a:ea typeface="標楷體" pitchFamily="65"/>
                          <a:cs typeface="Times New Roman" pitchFamily="18"/>
                        </a:rPr>
                        <a:t>寫作測驗</a:t>
                      </a:r>
                      <a:endParaRPr lang="zh-TW" sz="24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r>
                        <a:rPr lang="zh-TW" sz="2000" kern="0">
                          <a:solidFill>
                            <a:srgbClr val="000000"/>
                          </a:solidFill>
                          <a:latin typeface="Times New Roman" pitchFamily="18"/>
                          <a:ea typeface="標楷體" pitchFamily="65"/>
                          <a:cs typeface="Times New Roman" pitchFamily="18"/>
                        </a:rPr>
                        <a:t>「十二年國民基本教育課程綱要」</a:t>
                      </a:r>
                      <a:endParaRPr lang="zh-TW" sz="2000" kern="1200">
                        <a:latin typeface="Calibri" pitchFamily="34"/>
                        <a:ea typeface="新細明體" pitchFamily="18"/>
                        <a:cs typeface="Times New Roman" pitchFamily="18"/>
                      </a:endParaRPr>
                    </a:p>
                    <a:p>
                      <a:pPr lvl="0"/>
                      <a:r>
                        <a:rPr lang="zh-TW" sz="2000" kern="0">
                          <a:solidFill>
                            <a:srgbClr val="000000"/>
                          </a:solidFill>
                          <a:latin typeface="Times New Roman" pitchFamily="18"/>
                          <a:ea typeface="標楷體" pitchFamily="65"/>
                          <a:cs typeface="Times New Roman" pitchFamily="18"/>
                        </a:rPr>
                        <a:t>語文領域</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國語文</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第四學習階段</a:t>
                      </a:r>
                      <a:r>
                        <a:rPr lang="en-US" sz="2000" kern="0">
                          <a:solidFill>
                            <a:srgbClr val="000000"/>
                          </a:solidFill>
                          <a:latin typeface="Times New Roman" pitchFamily="18"/>
                          <a:ea typeface="標楷體" pitchFamily="65"/>
                          <a:cs typeface="Times New Roman" pitchFamily="18"/>
                        </a:rPr>
                        <a:t>/</a:t>
                      </a:r>
                      <a:r>
                        <a:rPr lang="zh-TW" sz="2000" kern="0">
                          <a:solidFill>
                            <a:srgbClr val="000000"/>
                          </a:solidFill>
                          <a:latin typeface="Times New Roman" pitchFamily="18"/>
                          <a:ea typeface="標楷體" pitchFamily="65"/>
                          <a:cs typeface="Times New Roman" pitchFamily="18"/>
                        </a:rPr>
                        <a:t>學習表現及學習內容</a:t>
                      </a:r>
                      <a:endParaRPr lang="zh-TW" sz="2000" kern="1200">
                        <a:latin typeface="Calibri" pitchFamily="34"/>
                        <a:ea typeface="新細明體" pitchFamily="18"/>
                        <a:cs typeface="Times New Roman" pitchFamily="18"/>
                      </a:endParaRPr>
                    </a:p>
                  </a:txBody>
                  <a:tcPr marL="16084" marR="16084" marT="16084" marB="16084"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911523255"/>
                  </a:ext>
                </a:extLst>
              </a:tr>
            </a:tbl>
          </a:graphicData>
        </a:graphic>
      </p:graphicFrame>
      <p:sp>
        <p:nvSpPr>
          <p:cNvPr id="5" name="圓角矩形 6">
            <a:extLst>
              <a:ext uri="{FF2B5EF4-FFF2-40B4-BE49-F238E27FC236}">
                <a16:creationId xmlns:a16="http://schemas.microsoft.com/office/drawing/2014/main" id="{73626725-7C0E-4F37-BD12-874C05C578E1}"/>
              </a:ext>
            </a:extLst>
          </p:cNvPr>
          <p:cNvSpPr/>
          <p:nvPr/>
        </p:nvSpPr>
        <p:spPr>
          <a:xfrm>
            <a:off x="8379945" y="3178509"/>
            <a:ext cx="3383161" cy="84623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能經由紙筆測驗評量的</a:t>
            </a:r>
            <a:endParaRPr lang="en-US" sz="2400" b="0" i="0" u="none" strike="noStrike" kern="1200" cap="none" spc="0" baseline="0">
              <a:solidFill>
                <a:srgbClr val="FFFFFF"/>
              </a:solidFill>
              <a:effectLst>
                <a:outerShdw dist="38096" dir="2700000">
                  <a:srgbClr val="000000"/>
                </a:outerShdw>
              </a:effectLst>
              <a:uFillTx/>
              <a:latin typeface="微軟正黑體" pitchFamily="34"/>
              <a:ea typeface="微軟正黑體" pitchFamily="34"/>
            </a:endParaRPr>
          </a:p>
        </p:txBody>
      </p:sp>
      <p:pic>
        <p:nvPicPr>
          <p:cNvPr id="6" name="圖片 8">
            <a:extLst>
              <a:ext uri="{FF2B5EF4-FFF2-40B4-BE49-F238E27FC236}">
                <a16:creationId xmlns:a16="http://schemas.microsoft.com/office/drawing/2014/main" id="{9AEC1E2C-4BCB-4B19-A209-3D985955C15E}"/>
              </a:ext>
            </a:extLst>
          </p:cNvPr>
          <p:cNvPicPr>
            <a:picLocks noChangeAspect="1"/>
          </p:cNvPicPr>
          <p:nvPr/>
        </p:nvPicPr>
        <p:blipFill>
          <a:blip r:embed="rId2"/>
          <a:stretch>
            <a:fillRect/>
          </a:stretch>
        </p:blipFill>
        <p:spPr>
          <a:xfrm rot="16200004">
            <a:off x="9135601" y="2483203"/>
            <a:ext cx="846670" cy="581302"/>
          </a:xfrm>
          <a:prstGeom prst="rect">
            <a:avLst/>
          </a:prstGeom>
          <a:noFill/>
          <a:ln cap="flat">
            <a:noFill/>
          </a:ln>
        </p:spPr>
      </p:pic>
      <p:sp>
        <p:nvSpPr>
          <p:cNvPr id="7" name="投影片編號版面配置區 1">
            <a:extLst>
              <a:ext uri="{FF2B5EF4-FFF2-40B4-BE49-F238E27FC236}">
                <a16:creationId xmlns:a16="http://schemas.microsoft.com/office/drawing/2014/main" id="{227BC0BB-9234-4D7F-84F6-A2C81202389E}"/>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20DC98C-B915-46DA-B8B8-C1E94D009EAC}" type="slidenum">
              <a:t>2</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name="Slide545">
    <p:spTree>
      <p:nvGrpSpPr>
        <p:cNvPr id="1" name=""/>
        <p:cNvGrpSpPr/>
        <p:nvPr/>
      </p:nvGrpSpPr>
      <p:grpSpPr>
        <a:xfrm>
          <a:off x="0" y="0"/>
          <a:ext cx="0" cy="0"/>
          <a:chOff x="0" y="0"/>
          <a:chExt cx="0" cy="0"/>
        </a:xfrm>
      </p:grpSpPr>
      <p:sp>
        <p:nvSpPr>
          <p:cNvPr id="2" name="矩形 9">
            <a:extLst>
              <a:ext uri="{FF2B5EF4-FFF2-40B4-BE49-F238E27FC236}">
                <a16:creationId xmlns:a16="http://schemas.microsoft.com/office/drawing/2014/main" id="{13A104AB-D9F5-4CDB-A611-7EA9DACD9F40}"/>
              </a:ext>
            </a:extLst>
          </p:cNvPr>
          <p:cNvSpPr/>
          <p:nvPr/>
        </p:nvSpPr>
        <p:spPr>
          <a:xfrm>
            <a:off x="1360087" y="5207754"/>
            <a:ext cx="9016185" cy="1503785"/>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3" name="標題 1">
            <a:extLst>
              <a:ext uri="{FF2B5EF4-FFF2-40B4-BE49-F238E27FC236}">
                <a16:creationId xmlns:a16="http://schemas.microsoft.com/office/drawing/2014/main" id="{B2101DCD-BDF5-43FE-8947-CC9ACD38966A}"/>
              </a:ext>
            </a:extLst>
          </p:cNvPr>
          <p:cNvSpPr txBox="1">
            <a:spLocks noGrp="1"/>
          </p:cNvSpPr>
          <p:nvPr>
            <p:ph type="title"/>
          </p:nvPr>
        </p:nvSpPr>
        <p:spPr>
          <a:xfrm>
            <a:off x="536451" y="13441"/>
            <a:ext cx="10515600" cy="1325559"/>
          </a:xfrm>
          <a:prstGeom prst="rect">
            <a:avLst/>
          </a:prstGeom>
          <a:noFill/>
          <a:ln>
            <a:noFill/>
          </a:ln>
        </p:spPr>
        <p:txBody>
          <a:bodyPr vert="horz" wrap="square" lIns="91440" tIns="45720" rIns="91440" bIns="45720" anchor="ctr" anchorCtr="1" compatLnSpc="1">
            <a:normAutofit/>
          </a:bodyPr>
          <a:lstStyle/>
          <a:p>
            <a:pPr lvl="0" algn="ctr" hangingPunct="0">
              <a:lnSpc>
                <a:spcPct val="100000"/>
              </a:lnSpc>
            </a:pPr>
            <a:r>
              <a:rPr lang="zh-TW" sz="4300" b="1">
                <a:latin typeface="標楷體" pitchFamily="65"/>
                <a:ea typeface="標楷體" pitchFamily="65"/>
                <a:cs typeface="Times New Roman" pitchFamily="18"/>
              </a:rPr>
              <a:t>自然科示例</a:t>
            </a:r>
            <a:r>
              <a:rPr lang="en-US" sz="4300" b="1">
                <a:latin typeface="標楷體" pitchFamily="65"/>
                <a:ea typeface="標楷體" pitchFamily="65"/>
                <a:cs typeface="Times New Roman" pitchFamily="18"/>
              </a:rPr>
              <a:t> </a:t>
            </a:r>
          </a:p>
        </p:txBody>
      </p:sp>
      <p:sp>
        <p:nvSpPr>
          <p:cNvPr id="4" name="矩形 6">
            <a:extLst>
              <a:ext uri="{FF2B5EF4-FFF2-40B4-BE49-F238E27FC236}">
                <a16:creationId xmlns:a16="http://schemas.microsoft.com/office/drawing/2014/main" id="{8C9A6D18-9EAC-4AC3-9A88-9714BF3038DD}"/>
              </a:ext>
            </a:extLst>
          </p:cNvPr>
          <p:cNvSpPr/>
          <p:nvPr/>
        </p:nvSpPr>
        <p:spPr>
          <a:xfrm>
            <a:off x="1330141" y="5246205"/>
            <a:ext cx="8964183" cy="1446553"/>
          </a:xfrm>
          <a:prstGeom prst="rect">
            <a:avLst/>
          </a:prstGeom>
          <a:noFill/>
          <a:ln cap="flat">
            <a:noFill/>
            <a:prstDash val="solid"/>
          </a:ln>
        </p:spPr>
        <p:txBody>
          <a:bodyPr vert="horz" wrap="square" lIns="91440" tIns="45720" rIns="91440" bIns="45720" anchor="t" anchorCtr="0" compatLnSpc="1">
            <a:spAutoFit/>
          </a:bodyPr>
          <a:lstStyle/>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自然科包括生物、理化、地科，未來將強化</a:t>
            </a:r>
            <a:r>
              <a:rPr lang="zh-TW" sz="2200" b="0" i="0" u="none" strike="noStrike" kern="1200" cap="none" spc="0" baseline="0">
                <a:solidFill>
                  <a:srgbClr val="0000FF"/>
                </a:solidFill>
                <a:uFillTx/>
                <a:latin typeface="Times New Roman" pitchFamily="18"/>
                <a:ea typeface="標楷體" pitchFamily="65"/>
                <a:cs typeface="Times New Roman" pitchFamily="18"/>
              </a:rPr>
              <a:t>科學探究</a:t>
            </a:r>
            <a:r>
              <a:rPr lang="en-US" sz="2200" b="0" i="0" u="none" strike="noStrike" kern="1200" cap="none" spc="0" baseline="0">
                <a:solidFill>
                  <a:srgbClr val="000000"/>
                </a:solidFill>
                <a:uFillTx/>
                <a:latin typeface="Times New Roman" pitchFamily="18"/>
                <a:ea typeface="標楷體" pitchFamily="65"/>
                <a:cs typeface="Times New Roman" pitchFamily="18"/>
              </a:rPr>
              <a:t>(</a:t>
            </a:r>
            <a:r>
              <a:rPr lang="zh-TW" sz="2200" b="0" i="0" u="none" strike="noStrike" kern="1200" cap="none" spc="0" baseline="0">
                <a:solidFill>
                  <a:srgbClr val="000000"/>
                </a:solidFill>
                <a:uFillTx/>
                <a:latin typeface="Times New Roman" pitchFamily="18"/>
                <a:ea typeface="標楷體" pitchFamily="65"/>
                <a:cs typeface="Times New Roman" pitchFamily="18"/>
              </a:rPr>
              <a:t>包含實驗</a:t>
            </a:r>
            <a:r>
              <a:rPr lang="en-US" sz="2200" b="0" i="0" u="none" strike="noStrike" kern="1200" cap="none" spc="0" baseline="0">
                <a:solidFill>
                  <a:srgbClr val="000000"/>
                </a:solidFill>
                <a:uFillTx/>
                <a:latin typeface="Times New Roman" pitchFamily="18"/>
                <a:ea typeface="標楷體" pitchFamily="65"/>
                <a:cs typeface="Times New Roman" pitchFamily="18"/>
              </a:rPr>
              <a:t>) </a:t>
            </a:r>
            <a:r>
              <a:rPr lang="zh-TW" sz="2200" b="0" i="0" u="none" strike="noStrike" kern="1200" cap="none" spc="0" baseline="0">
                <a:solidFill>
                  <a:srgbClr val="000000"/>
                </a:solidFill>
                <a:uFillTx/>
                <a:latin typeface="Times New Roman" pitchFamily="18"/>
                <a:ea typeface="標楷體" pitchFamily="65"/>
                <a:cs typeface="Times New Roman" pitchFamily="18"/>
              </a:rPr>
              <a:t>以及</a:t>
            </a:r>
            <a:r>
              <a:rPr lang="zh-TW" sz="2200" b="0" i="0" u="none" strike="noStrike" kern="1200" cap="none" spc="0" baseline="0">
                <a:solidFill>
                  <a:srgbClr val="0000FF"/>
                </a:solidFill>
                <a:uFillTx/>
                <a:latin typeface="Times New Roman" pitchFamily="18"/>
                <a:ea typeface="標楷體" pitchFamily="65"/>
                <a:cs typeface="Times New Roman" pitchFamily="18"/>
              </a:rPr>
              <a:t>整合學習內容</a:t>
            </a:r>
            <a:r>
              <a:rPr lang="zh-TW" sz="2200" b="0" i="0" u="none" strike="noStrike" kern="1200" cap="none" spc="0" baseline="0">
                <a:solidFill>
                  <a:srgbClr val="000000"/>
                </a:solidFill>
                <a:uFillTx/>
                <a:latin typeface="Times New Roman" pitchFamily="18"/>
                <a:ea typeface="標楷體" pitchFamily="65"/>
                <a:cs typeface="Times New Roman" pitchFamily="18"/>
              </a:rPr>
              <a:t>的試題。</a:t>
            </a:r>
            <a:endParaRPr lang="en-US" sz="2200" b="0" i="0" u="none" strike="noStrike" kern="1200" cap="none" spc="0" baseline="0">
              <a:solidFill>
                <a:srgbClr val="000000"/>
              </a:solidFill>
              <a:uFillTx/>
              <a:latin typeface="Times New Roman" pitchFamily="18"/>
              <a:ea typeface="標楷體" pitchFamily="65"/>
              <a:cs typeface="Times New Roman" pitchFamily="18"/>
            </a:endParaRPr>
          </a:p>
          <a:p>
            <a:pPr marL="442917" marR="0" lvl="0" indent="-317497" algn="l"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Times New Roman" pitchFamily="18"/>
                <a:ea typeface="標楷體" pitchFamily="65"/>
                <a:cs typeface="Times New Roman" pitchFamily="18"/>
              </a:rPr>
              <a:t>本題組結合課綱安全教育議題與學生生活經驗，評量學生應用科學知識於日常生活以及分析歸納科學</a:t>
            </a:r>
            <a:r>
              <a:rPr lang="en-US" sz="2200" b="0" i="0" u="none" strike="noStrike" kern="1200" cap="none" spc="0" baseline="0">
                <a:solidFill>
                  <a:srgbClr val="000000"/>
                </a:solidFill>
                <a:uFillTx/>
                <a:latin typeface="Times New Roman" pitchFamily="18"/>
                <a:ea typeface="標楷體" pitchFamily="65"/>
                <a:cs typeface="Times New Roman" pitchFamily="18"/>
              </a:rPr>
              <a:t>(</a:t>
            </a:r>
            <a:r>
              <a:rPr lang="zh-TW" sz="2200" b="0" i="0" u="none" strike="noStrike" kern="1200" cap="none" spc="0" baseline="0">
                <a:solidFill>
                  <a:srgbClr val="000000"/>
                </a:solidFill>
                <a:uFillTx/>
                <a:latin typeface="Times New Roman" pitchFamily="18"/>
                <a:ea typeface="標楷體" pitchFamily="65"/>
                <a:cs typeface="Times New Roman" pitchFamily="18"/>
              </a:rPr>
              <a:t>實驗</a:t>
            </a:r>
            <a:r>
              <a:rPr lang="en-US" sz="2200" b="0" i="0" u="none" strike="noStrike" kern="1200" cap="none" spc="0" baseline="0">
                <a:solidFill>
                  <a:srgbClr val="000000"/>
                </a:solidFill>
                <a:uFillTx/>
                <a:latin typeface="Times New Roman" pitchFamily="18"/>
                <a:ea typeface="標楷體" pitchFamily="65"/>
                <a:cs typeface="Times New Roman" pitchFamily="18"/>
              </a:rPr>
              <a:t>)</a:t>
            </a:r>
            <a:r>
              <a:rPr lang="zh-TW" sz="2200" b="0" i="0" u="none" strike="noStrike" kern="1200" cap="none" spc="0" baseline="0">
                <a:solidFill>
                  <a:srgbClr val="000000"/>
                </a:solidFill>
                <a:uFillTx/>
                <a:latin typeface="Times New Roman" pitchFamily="18"/>
                <a:ea typeface="標楷體" pitchFamily="65"/>
                <a:cs typeface="Times New Roman" pitchFamily="18"/>
              </a:rPr>
              <a:t>報告的能力。</a:t>
            </a:r>
          </a:p>
        </p:txBody>
      </p:sp>
      <p:pic>
        <p:nvPicPr>
          <p:cNvPr id="5" name="圖片 10">
            <a:extLst>
              <a:ext uri="{FF2B5EF4-FFF2-40B4-BE49-F238E27FC236}">
                <a16:creationId xmlns:a16="http://schemas.microsoft.com/office/drawing/2014/main" id="{CAE2DD8D-4D7F-44AC-8139-B3281CEF0131}"/>
              </a:ext>
            </a:extLst>
          </p:cNvPr>
          <p:cNvPicPr>
            <a:picLocks noChangeAspect="1"/>
          </p:cNvPicPr>
          <p:nvPr/>
        </p:nvPicPr>
        <p:blipFill>
          <a:blip r:embed="rId3"/>
          <a:srcRect l="10153" t="36219" r="15133" b="8657"/>
          <a:stretch>
            <a:fillRect/>
          </a:stretch>
        </p:blipFill>
        <p:spPr>
          <a:xfrm>
            <a:off x="1418901" y="1155783"/>
            <a:ext cx="8898565" cy="3933346"/>
          </a:xfrm>
          <a:prstGeom prst="rect">
            <a:avLst/>
          </a:prstGeom>
          <a:noFill/>
          <a:ln cap="flat">
            <a:noFill/>
          </a:ln>
        </p:spPr>
      </p:pic>
      <p:sp>
        <p:nvSpPr>
          <p:cNvPr id="6" name="矩形 21">
            <a:extLst>
              <a:ext uri="{FF2B5EF4-FFF2-40B4-BE49-F238E27FC236}">
                <a16:creationId xmlns:a16="http://schemas.microsoft.com/office/drawing/2014/main" id="{87C29B12-742F-4284-9C9D-F5B3166C504D}"/>
              </a:ext>
            </a:extLst>
          </p:cNvPr>
          <p:cNvSpPr/>
          <p:nvPr/>
        </p:nvSpPr>
        <p:spPr>
          <a:xfrm>
            <a:off x="1360087" y="1106872"/>
            <a:ext cx="9016185" cy="3982257"/>
          </a:xfrm>
          <a:prstGeom prst="rect">
            <a:avLst/>
          </a:prstGeom>
          <a:noFill/>
          <a:ln w="28575" cap="flat">
            <a:solidFill>
              <a:srgbClr val="9DC3E6"/>
            </a:solidFill>
            <a:prstDash val="solid"/>
            <a:miter/>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Times" pitchFamily="18"/>
              <a:ea typeface="標楷體" pitchFamily="65"/>
            </a:endParaRPr>
          </a:p>
        </p:txBody>
      </p:sp>
      <p:pic>
        <p:nvPicPr>
          <p:cNvPr id="7" name="圖片 10" descr="Thumbnail for version as of 00:15, 30 November 2007">
            <a:extLst>
              <a:ext uri="{FF2B5EF4-FFF2-40B4-BE49-F238E27FC236}">
                <a16:creationId xmlns:a16="http://schemas.microsoft.com/office/drawing/2014/main" id="{B5E65815-B52D-40BF-957E-89AFD74AA95B}"/>
              </a:ext>
            </a:extLst>
          </p:cNvPr>
          <p:cNvPicPr>
            <a:picLocks noChangeAspect="1"/>
          </p:cNvPicPr>
          <p:nvPr/>
        </p:nvPicPr>
        <p:blipFill>
          <a:blip r:embed="rId4"/>
          <a:stretch>
            <a:fillRect/>
          </a:stretch>
        </p:blipFill>
        <p:spPr>
          <a:xfrm>
            <a:off x="7512152" y="2857948"/>
            <a:ext cx="216027" cy="203426"/>
          </a:xfrm>
          <a:prstGeom prst="rect">
            <a:avLst/>
          </a:prstGeom>
          <a:noFill/>
          <a:ln cap="flat">
            <a:noFill/>
          </a:ln>
        </p:spPr>
      </p:pic>
      <p:pic>
        <p:nvPicPr>
          <p:cNvPr id="8" name="圖片 11" descr="Thumbnail for version as of 00:15, 30 November 2007">
            <a:extLst>
              <a:ext uri="{FF2B5EF4-FFF2-40B4-BE49-F238E27FC236}">
                <a16:creationId xmlns:a16="http://schemas.microsoft.com/office/drawing/2014/main" id="{4B068F88-83E6-48C5-B454-510B7918256C}"/>
              </a:ext>
            </a:extLst>
          </p:cNvPr>
          <p:cNvPicPr>
            <a:picLocks noChangeAspect="1"/>
          </p:cNvPicPr>
          <p:nvPr/>
        </p:nvPicPr>
        <p:blipFill>
          <a:blip r:embed="rId4"/>
          <a:stretch>
            <a:fillRect/>
          </a:stretch>
        </p:blipFill>
        <p:spPr>
          <a:xfrm>
            <a:off x="7728179" y="4458742"/>
            <a:ext cx="216027" cy="203426"/>
          </a:xfrm>
          <a:prstGeom prst="rect">
            <a:avLst/>
          </a:prstGeom>
          <a:noFill/>
          <a:ln cap="flat">
            <a:noFill/>
          </a:ln>
        </p:spPr>
      </p:pic>
      <p:sp>
        <p:nvSpPr>
          <p:cNvPr id="9" name="投影片編號版面配置區 1">
            <a:extLst>
              <a:ext uri="{FF2B5EF4-FFF2-40B4-BE49-F238E27FC236}">
                <a16:creationId xmlns:a16="http://schemas.microsoft.com/office/drawing/2014/main" id="{F4CF3D3E-F28E-4391-BB5A-157B5FB37F4E}"/>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ED9670F-84A9-4F56-AE0D-A4EE1BE5C48C}" type="slidenum">
              <a:t>20</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557">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A77FBE-EB5C-4CB3-A7FD-242D88FB5502}"/>
              </a:ext>
            </a:extLst>
          </p:cNvPr>
          <p:cNvSpPr txBox="1">
            <a:spLocks noGrp="1"/>
          </p:cNvSpPr>
          <p:nvPr>
            <p:ph type="title" idx="4294967295"/>
          </p:nvPr>
        </p:nvSpPr>
        <p:spPr>
          <a:xfrm>
            <a:off x="0" y="0"/>
            <a:ext cx="1297908" cy="6858000"/>
          </a:xfrm>
        </p:spPr>
        <p:txBody>
          <a:bodyPr vert="eaVert" anchorCtr="1"/>
          <a:lstStyle/>
          <a:p>
            <a:pPr lvl="0" algn="ctr" hangingPunct="0">
              <a:lnSpc>
                <a:spcPct val="100000"/>
              </a:lnSpc>
            </a:pPr>
            <a:r>
              <a:rPr lang="zh-TW" sz="4800" b="1">
                <a:latin typeface="標楷體" pitchFamily="65"/>
                <a:ea typeface="標楷體" pitchFamily="65"/>
                <a:cs typeface="Times New Roman" pitchFamily="18"/>
              </a:rPr>
              <a:t>寫作測驗示例</a:t>
            </a:r>
            <a:endParaRPr lang="en-US" sz="4800" b="1">
              <a:latin typeface="標楷體" pitchFamily="65"/>
              <a:ea typeface="標楷體" pitchFamily="65"/>
              <a:cs typeface="Times New Roman" pitchFamily="18"/>
            </a:endParaRPr>
          </a:p>
        </p:txBody>
      </p:sp>
      <p:sp>
        <p:nvSpPr>
          <p:cNvPr id="3" name="矩形 1">
            <a:extLst>
              <a:ext uri="{FF2B5EF4-FFF2-40B4-BE49-F238E27FC236}">
                <a16:creationId xmlns:a16="http://schemas.microsoft.com/office/drawing/2014/main" id="{35CCDBE4-5953-4248-A3D7-C5C66366C0B8}"/>
              </a:ext>
            </a:extLst>
          </p:cNvPr>
          <p:cNvSpPr/>
          <p:nvPr/>
        </p:nvSpPr>
        <p:spPr>
          <a:xfrm>
            <a:off x="8334701" y="893377"/>
            <a:ext cx="297628" cy="2207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4" name="投影片編號版面配置區 1">
            <a:extLst>
              <a:ext uri="{FF2B5EF4-FFF2-40B4-BE49-F238E27FC236}">
                <a16:creationId xmlns:a16="http://schemas.microsoft.com/office/drawing/2014/main" id="{68B414A0-42B3-4747-B596-D6A82153D22E}"/>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838F2E3-53A9-4DBD-BD4E-2E82FE5496A5}" type="slidenum">
              <a:t>21</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pic>
        <p:nvPicPr>
          <p:cNvPr id="5" name="圖片 4" descr="一張含有 文字, 螢幕擷取畫面, 字型, 數字 的圖片&#10;&#10;自動產生的描述">
            <a:extLst>
              <a:ext uri="{FF2B5EF4-FFF2-40B4-BE49-F238E27FC236}">
                <a16:creationId xmlns:a16="http://schemas.microsoft.com/office/drawing/2014/main" id="{FD7E12F7-CBC1-4567-8092-19D53A4688D1}"/>
              </a:ext>
            </a:extLst>
          </p:cNvPr>
          <p:cNvPicPr>
            <a:picLocks noChangeAspect="1"/>
          </p:cNvPicPr>
          <p:nvPr/>
        </p:nvPicPr>
        <p:blipFill>
          <a:blip r:embed="rId3"/>
          <a:srcRect l="355" t="86951" r="1776" b="1228"/>
          <a:stretch>
            <a:fillRect/>
          </a:stretch>
        </p:blipFill>
        <p:spPr>
          <a:xfrm>
            <a:off x="1145596" y="5846545"/>
            <a:ext cx="6731812" cy="940689"/>
          </a:xfrm>
          <a:prstGeom prst="rect">
            <a:avLst/>
          </a:prstGeom>
          <a:noFill/>
          <a:ln cap="flat">
            <a:noFill/>
          </a:ln>
        </p:spPr>
      </p:pic>
      <p:pic>
        <p:nvPicPr>
          <p:cNvPr id="6" name="圖片 6" descr="一張含有 文字, 螢幕擷取畫面, 字型, 數字 的圖片&#10;&#10;自動產生的描述">
            <a:extLst>
              <a:ext uri="{FF2B5EF4-FFF2-40B4-BE49-F238E27FC236}">
                <a16:creationId xmlns:a16="http://schemas.microsoft.com/office/drawing/2014/main" id="{EC2837FC-673A-4C20-BEC9-41D7000F689E}"/>
              </a:ext>
            </a:extLst>
          </p:cNvPr>
          <p:cNvPicPr>
            <a:picLocks noChangeAspect="1"/>
          </p:cNvPicPr>
          <p:nvPr/>
        </p:nvPicPr>
        <p:blipFill>
          <a:blip r:embed="rId3"/>
          <a:srcRect l="355" t="13645" r="1776" b="24183"/>
          <a:stretch>
            <a:fillRect/>
          </a:stretch>
        </p:blipFill>
        <p:spPr>
          <a:xfrm>
            <a:off x="1129933" y="740956"/>
            <a:ext cx="6731812" cy="4947324"/>
          </a:xfrm>
          <a:prstGeom prst="rect">
            <a:avLst/>
          </a:prstGeom>
          <a:noFill/>
          <a:ln cap="flat">
            <a:noFill/>
          </a:ln>
        </p:spPr>
      </p:pic>
      <p:pic>
        <p:nvPicPr>
          <p:cNvPr id="7" name="圖片 7" descr="一張含有 文字, 螢幕擷取畫面, 字型, 數字 的圖片&#10;&#10;自動產生的描述">
            <a:extLst>
              <a:ext uri="{FF2B5EF4-FFF2-40B4-BE49-F238E27FC236}">
                <a16:creationId xmlns:a16="http://schemas.microsoft.com/office/drawing/2014/main" id="{FC88FDE6-7C44-4CDD-9BE0-34385DA5246D}"/>
              </a:ext>
            </a:extLst>
          </p:cNvPr>
          <p:cNvPicPr>
            <a:picLocks noChangeAspect="1"/>
          </p:cNvPicPr>
          <p:nvPr/>
        </p:nvPicPr>
        <p:blipFill>
          <a:blip r:embed="rId3"/>
          <a:srcRect l="355" t="1776" r="1776" b="93773"/>
          <a:stretch>
            <a:fillRect/>
          </a:stretch>
        </p:blipFill>
        <p:spPr>
          <a:xfrm>
            <a:off x="1129924" y="99303"/>
            <a:ext cx="6731812" cy="354229"/>
          </a:xfrm>
          <a:prstGeom prst="rect">
            <a:avLst/>
          </a:prstGeom>
          <a:noFill/>
          <a:ln cap="flat">
            <a:noFill/>
          </a:ln>
        </p:spPr>
      </p:pic>
      <p:grpSp>
        <p:nvGrpSpPr>
          <p:cNvPr id="8" name="群組 11">
            <a:extLst>
              <a:ext uri="{FF2B5EF4-FFF2-40B4-BE49-F238E27FC236}">
                <a16:creationId xmlns:a16="http://schemas.microsoft.com/office/drawing/2014/main" id="{77473640-2C4F-4C0E-87E0-83E111C484A8}"/>
              </a:ext>
            </a:extLst>
          </p:cNvPr>
          <p:cNvGrpSpPr/>
          <p:nvPr/>
        </p:nvGrpSpPr>
        <p:grpSpPr>
          <a:xfrm>
            <a:off x="1129924" y="0"/>
            <a:ext cx="6847428" cy="6773911"/>
            <a:chOff x="1129924" y="0"/>
            <a:chExt cx="6847428" cy="6773911"/>
          </a:xfrm>
        </p:grpSpPr>
        <p:sp>
          <p:nvSpPr>
            <p:cNvPr id="9" name="矩形 21">
              <a:extLst>
                <a:ext uri="{FF2B5EF4-FFF2-40B4-BE49-F238E27FC236}">
                  <a16:creationId xmlns:a16="http://schemas.microsoft.com/office/drawing/2014/main" id="{CD2613D4-9E2F-4871-898E-D673B9C1BA5D}"/>
                </a:ext>
              </a:extLst>
            </p:cNvPr>
            <p:cNvSpPr/>
            <p:nvPr/>
          </p:nvSpPr>
          <p:spPr>
            <a:xfrm>
              <a:off x="1129924" y="70765"/>
              <a:ext cx="6670785" cy="6703146"/>
            </a:xfrm>
            <a:prstGeom prst="rect">
              <a:avLst/>
            </a:prstGeom>
            <a:noFill/>
            <a:ln w="28575" cap="flat">
              <a:solidFill>
                <a:srgbClr val="9DC3E6"/>
              </a:solidFill>
              <a:prstDash val="solid"/>
              <a:miter/>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Times" pitchFamily="18"/>
                <a:ea typeface="標楷體" pitchFamily="65"/>
              </a:endParaRPr>
            </a:p>
          </p:txBody>
        </p:sp>
        <p:sp>
          <p:nvSpPr>
            <p:cNvPr id="10" name="矩形 5">
              <a:extLst>
                <a:ext uri="{FF2B5EF4-FFF2-40B4-BE49-F238E27FC236}">
                  <a16:creationId xmlns:a16="http://schemas.microsoft.com/office/drawing/2014/main" id="{FFEEAD25-4CE8-44F8-B610-3DE3C5172D56}"/>
                </a:ext>
              </a:extLst>
            </p:cNvPr>
            <p:cNvSpPr/>
            <p:nvPr/>
          </p:nvSpPr>
          <p:spPr>
            <a:xfrm>
              <a:off x="7630466" y="0"/>
              <a:ext cx="346886" cy="3429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grpSp>
      <p:sp>
        <p:nvSpPr>
          <p:cNvPr id="11" name="矩形 6">
            <a:extLst>
              <a:ext uri="{FF2B5EF4-FFF2-40B4-BE49-F238E27FC236}">
                <a16:creationId xmlns:a16="http://schemas.microsoft.com/office/drawing/2014/main" id="{9A727E82-1DB8-42FF-B600-A3E24B8BA1F4}"/>
              </a:ext>
            </a:extLst>
          </p:cNvPr>
          <p:cNvSpPr/>
          <p:nvPr/>
        </p:nvSpPr>
        <p:spPr>
          <a:xfrm>
            <a:off x="7630466" y="60258"/>
            <a:ext cx="4457389" cy="3368741"/>
          </a:xfrm>
          <a:prstGeom prst="rect">
            <a:avLst/>
          </a:prstGeom>
          <a:solidFill>
            <a:srgbClr val="9DC3E6">
              <a:alpha val="50000"/>
            </a:srgbClr>
          </a:solidFill>
          <a:ln w="12701" cap="flat">
            <a:solidFill>
              <a:srgbClr val="9DC3E6">
                <a:alpha val="50000"/>
              </a:srgbClr>
            </a:solidFill>
            <a:prstDash val="solid"/>
            <a:miter/>
          </a:ln>
        </p:spPr>
        <p:txBody>
          <a:bodyPr vert="horz" wrap="square" lIns="91440" tIns="45720" rIns="91440" bIns="45720" anchor="ctr" anchorCtr="1" compatLnSpc="1">
            <a:noAutofit/>
          </a:bodyPr>
          <a:lstStyle/>
          <a:p>
            <a:pPr marL="267974" marR="0" lvl="0" indent="-267974" algn="just" defTabSz="914400" rtl="0" fontAlgn="auto" hangingPunct="0">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0" cap="none" spc="0" baseline="0">
                <a:solidFill>
                  <a:srgbClr val="000000"/>
                </a:solidFill>
                <a:uFillTx/>
                <a:latin typeface="Times New Roman"/>
                <a:ea typeface="標楷體" pitchFamily="65"/>
                <a:cs typeface="Times New Roman"/>
              </a:rPr>
              <a:t>試題可能以圖例、新聞報章、問卷調查等不同類型資訊做為引導素材；指示自訂題目、閱讀理解闡釋、續寫、書信應用等各類寫作任務。</a:t>
            </a:r>
            <a:endParaRPr lang="zh-TW" sz="1800" b="0" i="0" u="none" strike="noStrike" kern="0" cap="none" spc="0" baseline="0">
              <a:solidFill>
                <a:srgbClr val="000000"/>
              </a:solidFill>
              <a:uFillTx/>
              <a:latin typeface="Calibri"/>
              <a:ea typeface="新細明體" pitchFamily="18"/>
            </a:endParaRPr>
          </a:p>
          <a:p>
            <a:pPr marL="267974" marR="0" lvl="0" indent="-267974" algn="just" defTabSz="914400" rtl="0" fontAlgn="auto" hangingPunct="0">
              <a:lnSpc>
                <a:spcPct val="100000"/>
              </a:lnSpc>
              <a:spcBef>
                <a:spcPts val="1200"/>
              </a:spcBef>
              <a:spcAft>
                <a:spcPts val="0"/>
              </a:spcAft>
              <a:buSzPct val="100000"/>
              <a:buAutoNum type="arabicPeriod"/>
              <a:tabLst/>
              <a:defRPr sz="1800" b="0" i="0" u="none" strike="noStrike" kern="0" cap="none" spc="0" baseline="0">
                <a:solidFill>
                  <a:srgbClr val="000000"/>
                </a:solidFill>
                <a:uFillTx/>
              </a:defRPr>
            </a:pPr>
            <a:r>
              <a:rPr lang="zh-TW" sz="2200" b="0" i="0" u="none" strike="noStrike" kern="0" cap="none" spc="0" baseline="0">
                <a:solidFill>
                  <a:srgbClr val="000000"/>
                </a:solidFill>
                <a:uFillTx/>
                <a:latin typeface="Times New Roman"/>
                <a:ea typeface="標楷體" pitchFamily="65"/>
                <a:cs typeface="Times New Roman"/>
              </a:rPr>
              <a:t>保有過往的特色，同時更貼近公民所需的</a:t>
            </a:r>
            <a:r>
              <a:rPr lang="zh-TW" sz="2200" b="0" i="0" u="none" strike="noStrike" kern="0" cap="none" spc="0" baseline="0">
                <a:solidFill>
                  <a:srgbClr val="0000FF"/>
                </a:solidFill>
                <a:uFillTx/>
                <a:latin typeface="Times New Roman" pitchFamily="18"/>
                <a:ea typeface="標楷體" pitchFamily="65"/>
                <a:cs typeface="Times New Roman" pitchFamily="18"/>
              </a:rPr>
              <a:t>多元識讀能力</a:t>
            </a:r>
            <a:r>
              <a:rPr lang="zh-TW" sz="2200" b="0" i="0" u="none" strike="noStrike" kern="0" cap="none" spc="0" baseline="0">
                <a:solidFill>
                  <a:srgbClr val="000000"/>
                </a:solidFill>
                <a:uFillTx/>
                <a:latin typeface="Times New Roman"/>
                <a:ea typeface="標楷體" pitchFamily="65"/>
                <a:cs typeface="Times New Roman"/>
              </a:rPr>
              <a:t>，真實反映國語文學習運用於</a:t>
            </a:r>
            <a:r>
              <a:rPr lang="zh-TW" sz="2200" b="0" i="0" u="none" strike="noStrike" kern="0" cap="none" spc="0" baseline="0">
                <a:solidFill>
                  <a:srgbClr val="0000FF"/>
                </a:solidFill>
                <a:uFillTx/>
                <a:latin typeface="Times New Roman" pitchFamily="18"/>
                <a:ea typeface="標楷體" pitchFamily="65"/>
                <a:cs typeface="Times New Roman" pitchFamily="18"/>
              </a:rPr>
              <a:t>個人表達</a:t>
            </a:r>
            <a:r>
              <a:rPr lang="zh-TW" sz="2200" b="0" i="0" u="none" strike="noStrike" kern="0" cap="none" spc="0" baseline="0">
                <a:solidFill>
                  <a:srgbClr val="000000"/>
                </a:solidFill>
                <a:uFillTx/>
                <a:latin typeface="Times New Roman"/>
                <a:ea typeface="標楷體" pitchFamily="65"/>
                <a:cs typeface="Times New Roman"/>
              </a:rPr>
              <a:t>或</a:t>
            </a:r>
            <a:r>
              <a:rPr lang="zh-TW" sz="2200" b="0" i="0" u="none" strike="noStrike" kern="0" cap="none" spc="0" baseline="0">
                <a:solidFill>
                  <a:srgbClr val="0000FF"/>
                </a:solidFill>
                <a:uFillTx/>
                <a:latin typeface="Times New Roman" pitchFamily="18"/>
                <a:ea typeface="標楷體" pitchFamily="65"/>
                <a:cs typeface="Times New Roman" pitchFamily="18"/>
              </a:rPr>
              <a:t>人際溝通</a:t>
            </a:r>
            <a:r>
              <a:rPr lang="zh-TW" sz="2200" b="0" i="0" u="none" strike="noStrike" kern="0" cap="none" spc="0" baseline="0">
                <a:solidFill>
                  <a:srgbClr val="000000"/>
                </a:solidFill>
                <a:uFillTx/>
                <a:latin typeface="Times New Roman"/>
                <a:ea typeface="標楷體" pitchFamily="65"/>
                <a:cs typeface="Times New Roman"/>
              </a:rPr>
              <a:t>的成果。</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547">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1DBEA6-3899-49A0-BB2B-8835D360A310}"/>
              </a:ext>
            </a:extLst>
          </p:cNvPr>
          <p:cNvSpPr txBox="1">
            <a:spLocks noGrp="1"/>
          </p:cNvSpPr>
          <p:nvPr>
            <p:ph type="title"/>
          </p:nvPr>
        </p:nvSpPr>
        <p:spPr>
          <a:xfrm>
            <a:off x="838203" y="13441"/>
            <a:ext cx="10515600" cy="1325559"/>
          </a:xfrm>
          <a:prstGeom prst="rect">
            <a:avLst/>
          </a:prstGeom>
          <a:noFill/>
          <a:ln>
            <a:noFill/>
          </a:ln>
        </p:spPr>
        <p:txBody>
          <a:bodyPr vert="horz" wrap="square" lIns="91440" tIns="45720" rIns="91440" bIns="45720" anchor="ctr" anchorCtr="1" compatLnSpc="1">
            <a:noAutofit/>
          </a:bodyPr>
          <a:lstStyle/>
          <a:p>
            <a:pPr lvl="0" algn="ctr" hangingPunct="0">
              <a:lnSpc>
                <a:spcPct val="100000"/>
              </a:lnSpc>
            </a:pPr>
            <a:r>
              <a:rPr lang="zh-TW" sz="4800" b="1">
                <a:latin typeface="標楷體" pitchFamily="65"/>
                <a:ea typeface="標楷體" pitchFamily="65"/>
              </a:rPr>
              <a:t>國中教育會考評量方式</a:t>
            </a:r>
          </a:p>
        </p:txBody>
      </p:sp>
      <p:sp>
        <p:nvSpPr>
          <p:cNvPr id="3" name="內容版面配置區 2">
            <a:extLst>
              <a:ext uri="{FF2B5EF4-FFF2-40B4-BE49-F238E27FC236}">
                <a16:creationId xmlns:a16="http://schemas.microsoft.com/office/drawing/2014/main" id="{37FAEDE2-6013-43BA-867F-A0F672E5F703}"/>
              </a:ext>
            </a:extLst>
          </p:cNvPr>
          <p:cNvSpPr txBox="1">
            <a:spLocks noGrp="1"/>
          </p:cNvSpPr>
          <p:nvPr>
            <p:ph type="body" idx="4294967295"/>
          </p:nvPr>
        </p:nvSpPr>
        <p:spPr>
          <a:xfrm>
            <a:off x="807872" y="1577047"/>
            <a:ext cx="10515600" cy="4351336"/>
          </a:xfrm>
        </p:spPr>
        <p:txBody>
          <a:bodyPr/>
          <a:lstStyle/>
          <a:p>
            <a:pPr lvl="0" hangingPunct="0">
              <a:lnSpc>
                <a:spcPct val="100000"/>
              </a:lnSpc>
              <a:spcBef>
                <a:spcPts val="2400"/>
              </a:spcBef>
              <a:spcAft>
                <a:spcPts val="600"/>
              </a:spcAft>
              <a:buSzPts val="2799"/>
              <a:buBlip>
                <a:blip r:embed="rId2"/>
              </a:buBlip>
            </a:pPr>
            <a:r>
              <a:rPr lang="zh-TW">
                <a:latin typeface="標楷體" pitchFamily="65"/>
                <a:ea typeface="標楷體" pitchFamily="65"/>
              </a:rPr>
              <a:t>考綱不考本。</a:t>
            </a:r>
            <a:endParaRPr lang="en-US">
              <a:latin typeface="標楷體" pitchFamily="65"/>
              <a:ea typeface="標楷體" pitchFamily="65"/>
            </a:endParaRPr>
          </a:p>
          <a:p>
            <a:pPr lvl="0" hangingPunct="0">
              <a:lnSpc>
                <a:spcPct val="100000"/>
              </a:lnSpc>
              <a:spcBef>
                <a:spcPts val="2400"/>
              </a:spcBef>
              <a:spcAft>
                <a:spcPts val="600"/>
              </a:spcAft>
              <a:buSzPts val="2799"/>
              <a:buBlip>
                <a:blip r:embed="rId2"/>
              </a:buBlip>
            </a:pPr>
            <a:r>
              <a:rPr lang="zh-TW">
                <a:latin typeface="標楷體" pitchFamily="65"/>
                <a:ea typeface="標楷體" pitchFamily="65"/>
              </a:rPr>
              <a:t>整體難度「難易適中」。</a:t>
            </a:r>
            <a:endParaRPr lang="en-US">
              <a:latin typeface="標楷體" pitchFamily="65"/>
              <a:ea typeface="標楷體" pitchFamily="65"/>
            </a:endParaRPr>
          </a:p>
          <a:p>
            <a:pPr lvl="0" hangingPunct="0">
              <a:lnSpc>
                <a:spcPct val="100000"/>
              </a:lnSpc>
              <a:spcBef>
                <a:spcPts val="2400"/>
              </a:spcBef>
              <a:spcAft>
                <a:spcPts val="600"/>
              </a:spcAft>
              <a:buSzPts val="2799"/>
              <a:buBlip>
                <a:blip r:embed="rId2"/>
              </a:buBlip>
            </a:pPr>
            <a:r>
              <a:rPr lang="zh-TW">
                <a:latin typeface="標楷體" pitchFamily="65"/>
                <a:ea typeface="標楷體" pitchFamily="65"/>
              </a:rPr>
              <a:t>紙筆測驗：選擇題為主，非選擇題為輔。</a:t>
            </a:r>
            <a:endParaRPr lang="en-US">
              <a:latin typeface="標楷體" pitchFamily="65"/>
              <a:ea typeface="標楷體" pitchFamily="65"/>
            </a:endParaRPr>
          </a:p>
          <a:p>
            <a:pPr lvl="0" hangingPunct="0">
              <a:lnSpc>
                <a:spcPct val="100000"/>
              </a:lnSpc>
              <a:spcBef>
                <a:spcPts val="2400"/>
              </a:spcBef>
              <a:spcAft>
                <a:spcPts val="600"/>
              </a:spcAft>
              <a:buSzPts val="2799"/>
              <a:buBlip>
                <a:blip r:embed="rId2"/>
              </a:buBlip>
            </a:pPr>
            <a:r>
              <a:rPr lang="zh-TW">
                <a:latin typeface="標楷體" pitchFamily="65"/>
                <a:ea typeface="標楷體" pitchFamily="65"/>
              </a:rPr>
              <a:t>試題包含學科基本能力題與情境題。</a:t>
            </a:r>
            <a:endParaRPr lang="en-US">
              <a:latin typeface="標楷體" pitchFamily="65"/>
              <a:ea typeface="標楷體" pitchFamily="65"/>
            </a:endParaRPr>
          </a:p>
          <a:p>
            <a:pPr lvl="0" hangingPunct="0">
              <a:lnSpc>
                <a:spcPct val="100000"/>
              </a:lnSpc>
              <a:spcBef>
                <a:spcPts val="2400"/>
              </a:spcBef>
              <a:spcAft>
                <a:spcPts val="600"/>
              </a:spcAft>
              <a:buSzPts val="2799"/>
              <a:buBlip>
                <a:blip r:embed="rId2"/>
              </a:buBlip>
            </a:pPr>
            <a:r>
              <a:rPr lang="zh-TW">
                <a:latin typeface="標楷體" pitchFamily="65"/>
                <a:ea typeface="標楷體" pitchFamily="65"/>
              </a:rPr>
              <a:t>強化與生活情境之連結：真實情境會問的真實問題。</a:t>
            </a:r>
          </a:p>
          <a:p>
            <a:pPr marL="534988" lvl="0" indent="-534988" hangingPunct="0">
              <a:lnSpc>
                <a:spcPct val="100000"/>
              </a:lnSpc>
              <a:spcBef>
                <a:spcPts val="2400"/>
              </a:spcBef>
              <a:spcAft>
                <a:spcPts val="600"/>
              </a:spcAft>
              <a:buSzPts val="2799"/>
              <a:buBlip>
                <a:blip r:embed="rId2"/>
              </a:buBlip>
            </a:pPr>
            <a:r>
              <a:rPr lang="zh-TW">
                <a:latin typeface="標楷體" pitchFamily="65"/>
                <a:ea typeface="標楷體" pitchFamily="65"/>
              </a:rPr>
              <a:t>屬難度測驗，非速度測驗：考量閱讀負擔，確保應試者有充分作答的時間。</a:t>
            </a:r>
            <a:endParaRPr lang="en-US">
              <a:latin typeface="標楷體" pitchFamily="65"/>
              <a:ea typeface="標楷體" pitchFamily="65"/>
            </a:endParaRPr>
          </a:p>
        </p:txBody>
      </p:sp>
      <p:sp>
        <p:nvSpPr>
          <p:cNvPr id="4" name="投影片編號版面配置區 1">
            <a:extLst>
              <a:ext uri="{FF2B5EF4-FFF2-40B4-BE49-F238E27FC236}">
                <a16:creationId xmlns:a16="http://schemas.microsoft.com/office/drawing/2014/main" id="{FDCCF036-3ABA-43BC-9A24-050BA46DCDF4}"/>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19D8A5E-4BD7-4B2B-8E50-60082025DFAA}" type="slidenum">
              <a:t>22</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502">
    <p:spTree>
      <p:nvGrpSpPr>
        <p:cNvPr id="1" name=""/>
        <p:cNvGrpSpPr/>
        <p:nvPr/>
      </p:nvGrpSpPr>
      <p:grpSpPr>
        <a:xfrm>
          <a:off x="0" y="0"/>
          <a:ext cx="0" cy="0"/>
          <a:chOff x="0" y="0"/>
          <a:chExt cx="0" cy="0"/>
        </a:xfrm>
      </p:grpSpPr>
      <p:pic>
        <p:nvPicPr>
          <p:cNvPr id="2" name="圖片 2">
            <a:extLst>
              <a:ext uri="{FF2B5EF4-FFF2-40B4-BE49-F238E27FC236}">
                <a16:creationId xmlns:a16="http://schemas.microsoft.com/office/drawing/2014/main" id="{CD5D7305-5B4E-4A02-91CA-B41E13D44D02}"/>
              </a:ext>
            </a:extLst>
          </p:cNvPr>
          <p:cNvPicPr>
            <a:picLocks noChangeAspect="1"/>
          </p:cNvPicPr>
          <p:nvPr/>
        </p:nvPicPr>
        <p:blipFill>
          <a:blip r:embed="rId2"/>
          <a:stretch>
            <a:fillRect/>
          </a:stretch>
        </p:blipFill>
        <p:spPr>
          <a:xfrm>
            <a:off x="0" y="5568"/>
            <a:ext cx="12191996" cy="6846862"/>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528">
    <p:spTree>
      <p:nvGrpSpPr>
        <p:cNvPr id="1" name=""/>
        <p:cNvGrpSpPr/>
        <p:nvPr/>
      </p:nvGrpSpPr>
      <p:grpSpPr>
        <a:xfrm>
          <a:off x="0" y="0"/>
          <a:ext cx="0" cy="0"/>
          <a:chOff x="0" y="0"/>
          <a:chExt cx="0" cy="0"/>
        </a:xfrm>
      </p:grpSpPr>
      <p:grpSp>
        <p:nvGrpSpPr>
          <p:cNvPr id="2" name="群組 13333">
            <a:extLst>
              <a:ext uri="{FF2B5EF4-FFF2-40B4-BE49-F238E27FC236}">
                <a16:creationId xmlns:a16="http://schemas.microsoft.com/office/drawing/2014/main" id="{5F72CBD2-EFF2-4D65-A1BE-EC50144444A5}"/>
              </a:ext>
            </a:extLst>
          </p:cNvPr>
          <p:cNvGrpSpPr/>
          <p:nvPr/>
        </p:nvGrpSpPr>
        <p:grpSpPr>
          <a:xfrm>
            <a:off x="660644" y="628604"/>
            <a:ext cx="2519363" cy="5953128"/>
            <a:chOff x="660644" y="628604"/>
            <a:chExt cx="2519363" cy="5953128"/>
          </a:xfrm>
        </p:grpSpPr>
        <p:sp>
          <p:nvSpPr>
            <p:cNvPr id="3" name="矩形 15">
              <a:extLst>
                <a:ext uri="{FF2B5EF4-FFF2-40B4-BE49-F238E27FC236}">
                  <a16:creationId xmlns:a16="http://schemas.microsoft.com/office/drawing/2014/main" id="{5243E0E7-FC1A-4497-90DB-BDCEB478BA13}"/>
                </a:ext>
              </a:extLst>
            </p:cNvPr>
            <p:cNvSpPr/>
            <p:nvPr/>
          </p:nvSpPr>
          <p:spPr>
            <a:xfrm>
              <a:off x="1005135" y="628604"/>
              <a:ext cx="2174872" cy="334963"/>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決定測驗目的</a:t>
              </a:r>
            </a:p>
          </p:txBody>
        </p:sp>
        <p:sp>
          <p:nvSpPr>
            <p:cNvPr id="4" name="矩形 17">
              <a:extLst>
                <a:ext uri="{FF2B5EF4-FFF2-40B4-BE49-F238E27FC236}">
                  <a16:creationId xmlns:a16="http://schemas.microsoft.com/office/drawing/2014/main" id="{FFDBD781-732C-4FCF-A6C1-3C6C0EE90AD2}"/>
                </a:ext>
              </a:extLst>
            </p:cNvPr>
            <p:cNvSpPr/>
            <p:nvPr/>
          </p:nvSpPr>
          <p:spPr>
            <a:xfrm>
              <a:off x="1005135" y="1233443"/>
              <a:ext cx="2174872" cy="334963"/>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建立雙向細目表</a:t>
              </a:r>
            </a:p>
          </p:txBody>
        </p:sp>
        <p:sp>
          <p:nvSpPr>
            <p:cNvPr id="5" name="矩形 19">
              <a:extLst>
                <a:ext uri="{FF2B5EF4-FFF2-40B4-BE49-F238E27FC236}">
                  <a16:creationId xmlns:a16="http://schemas.microsoft.com/office/drawing/2014/main" id="{DC107AF4-FF3B-44CE-AC9E-AD3E147A8246}"/>
                </a:ext>
              </a:extLst>
            </p:cNvPr>
            <p:cNvSpPr/>
            <p:nvPr/>
          </p:nvSpPr>
          <p:spPr>
            <a:xfrm>
              <a:off x="1005135" y="1881140"/>
              <a:ext cx="2174872" cy="334963"/>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選用適當的題型</a:t>
              </a:r>
            </a:p>
          </p:txBody>
        </p:sp>
        <p:sp>
          <p:nvSpPr>
            <p:cNvPr id="6" name="矩形 21">
              <a:extLst>
                <a:ext uri="{FF2B5EF4-FFF2-40B4-BE49-F238E27FC236}">
                  <a16:creationId xmlns:a16="http://schemas.microsoft.com/office/drawing/2014/main" id="{7C481E7B-D9BF-4313-99B4-3ABA04351F6E}"/>
                </a:ext>
              </a:extLst>
            </p:cNvPr>
            <p:cNvSpPr/>
            <p:nvPr/>
          </p:nvSpPr>
          <p:spPr>
            <a:xfrm>
              <a:off x="1005135" y="2516145"/>
              <a:ext cx="2174872" cy="719139"/>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根據命題原則</a:t>
              </a:r>
              <a:endParaRPr lang="en-US" sz="2200" b="0" i="0" u="none" strike="noStrike" kern="1200" cap="none" spc="0" baseline="0">
                <a:solidFill>
                  <a:srgbClr val="000000"/>
                </a:solidFill>
                <a:uFillTx/>
                <a:latin typeface="標楷體" pitchFamily="65"/>
                <a:ea typeface="標楷體" pitchFamily="65"/>
              </a:endParaRP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設計試題</a:t>
              </a:r>
            </a:p>
          </p:txBody>
        </p:sp>
        <p:sp>
          <p:nvSpPr>
            <p:cNvPr id="7" name="矩形 26">
              <a:extLst>
                <a:ext uri="{FF2B5EF4-FFF2-40B4-BE49-F238E27FC236}">
                  <a16:creationId xmlns:a16="http://schemas.microsoft.com/office/drawing/2014/main" id="{820E14F0-A439-4CE3-945B-4B888A07BB7E}"/>
                </a:ext>
              </a:extLst>
            </p:cNvPr>
            <p:cNvSpPr/>
            <p:nvPr/>
          </p:nvSpPr>
          <p:spPr>
            <a:xfrm>
              <a:off x="1003544" y="3535317"/>
              <a:ext cx="2174872" cy="334963"/>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試題修整與審訂</a:t>
              </a:r>
            </a:p>
          </p:txBody>
        </p:sp>
        <p:sp>
          <p:nvSpPr>
            <p:cNvPr id="8" name="矩形 30">
              <a:extLst>
                <a:ext uri="{FF2B5EF4-FFF2-40B4-BE49-F238E27FC236}">
                  <a16:creationId xmlns:a16="http://schemas.microsoft.com/office/drawing/2014/main" id="{A7606A24-639F-4FB1-91C7-45057E796DC4}"/>
                </a:ext>
              </a:extLst>
            </p:cNvPr>
            <p:cNvSpPr/>
            <p:nvPr/>
          </p:nvSpPr>
          <p:spPr>
            <a:xfrm>
              <a:off x="1005135" y="4152857"/>
              <a:ext cx="2174872" cy="334963"/>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進行預試</a:t>
              </a:r>
            </a:p>
          </p:txBody>
        </p:sp>
        <p:sp>
          <p:nvSpPr>
            <p:cNvPr id="9" name="矩形 32">
              <a:extLst>
                <a:ext uri="{FF2B5EF4-FFF2-40B4-BE49-F238E27FC236}">
                  <a16:creationId xmlns:a16="http://schemas.microsoft.com/office/drawing/2014/main" id="{AF05B046-5AF6-43E5-9D06-88CC6DBB73DA}"/>
                </a:ext>
              </a:extLst>
            </p:cNvPr>
            <p:cNvSpPr/>
            <p:nvPr/>
          </p:nvSpPr>
          <p:spPr>
            <a:xfrm>
              <a:off x="1005135" y="4787853"/>
              <a:ext cx="2174872" cy="333371"/>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分析試題特徵</a:t>
              </a:r>
            </a:p>
          </p:txBody>
        </p:sp>
        <p:sp>
          <p:nvSpPr>
            <p:cNvPr id="10" name="矩形 34">
              <a:extLst>
                <a:ext uri="{FF2B5EF4-FFF2-40B4-BE49-F238E27FC236}">
                  <a16:creationId xmlns:a16="http://schemas.microsoft.com/office/drawing/2014/main" id="{A0FD4FC2-C066-4CFF-A27D-0AC2A4929212}"/>
                </a:ext>
              </a:extLst>
            </p:cNvPr>
            <p:cNvSpPr/>
            <p:nvPr/>
          </p:nvSpPr>
          <p:spPr>
            <a:xfrm>
              <a:off x="1005135" y="5419676"/>
              <a:ext cx="2174872" cy="334963"/>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進入題庫</a:t>
              </a:r>
            </a:p>
          </p:txBody>
        </p:sp>
        <p:sp>
          <p:nvSpPr>
            <p:cNvPr id="11" name="矩形 36">
              <a:extLst>
                <a:ext uri="{FF2B5EF4-FFF2-40B4-BE49-F238E27FC236}">
                  <a16:creationId xmlns:a16="http://schemas.microsoft.com/office/drawing/2014/main" id="{F99116AB-6C0C-447F-855E-C5A00B44DB33}"/>
                </a:ext>
              </a:extLst>
            </p:cNvPr>
            <p:cNvSpPr/>
            <p:nvPr/>
          </p:nvSpPr>
          <p:spPr>
            <a:xfrm>
              <a:off x="1003544" y="6246769"/>
              <a:ext cx="2174872" cy="334963"/>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闈內組正式題本</a:t>
              </a:r>
            </a:p>
          </p:txBody>
        </p:sp>
        <p:cxnSp>
          <p:nvCxnSpPr>
            <p:cNvPr id="12" name="直線單箭頭接點 57">
              <a:extLst>
                <a:ext uri="{FF2B5EF4-FFF2-40B4-BE49-F238E27FC236}">
                  <a16:creationId xmlns:a16="http://schemas.microsoft.com/office/drawing/2014/main" id="{3B9BC584-4094-46F3-A6CC-5EBF0D41A83D}"/>
                </a:ext>
              </a:extLst>
            </p:cNvPr>
            <p:cNvCxnSpPr/>
            <p:nvPr/>
          </p:nvCxnSpPr>
          <p:spPr>
            <a:xfrm>
              <a:off x="2076693" y="988969"/>
              <a:ext cx="0" cy="222245"/>
            </a:xfrm>
            <a:prstGeom prst="straightConnector1">
              <a:avLst/>
            </a:prstGeom>
            <a:noFill/>
            <a:ln w="19046" cap="flat">
              <a:solidFill>
                <a:srgbClr val="000000"/>
              </a:solidFill>
              <a:prstDash val="solid"/>
              <a:miter/>
              <a:tailEnd type="arrow"/>
            </a:ln>
          </p:spPr>
        </p:cxnSp>
        <p:cxnSp>
          <p:nvCxnSpPr>
            <p:cNvPr id="13" name="直線單箭頭接點 74">
              <a:extLst>
                <a:ext uri="{FF2B5EF4-FFF2-40B4-BE49-F238E27FC236}">
                  <a16:creationId xmlns:a16="http://schemas.microsoft.com/office/drawing/2014/main" id="{00BE6931-718F-48AB-B8AF-C2CC4B19FADC}"/>
                </a:ext>
              </a:extLst>
            </p:cNvPr>
            <p:cNvCxnSpPr/>
            <p:nvPr/>
          </p:nvCxnSpPr>
          <p:spPr>
            <a:xfrm>
              <a:off x="2076693" y="1623965"/>
              <a:ext cx="0" cy="222254"/>
            </a:xfrm>
            <a:prstGeom prst="straightConnector1">
              <a:avLst/>
            </a:prstGeom>
            <a:noFill/>
            <a:ln w="19046" cap="flat">
              <a:solidFill>
                <a:srgbClr val="000000"/>
              </a:solidFill>
              <a:prstDash val="solid"/>
              <a:miter/>
              <a:tailEnd type="arrow"/>
            </a:ln>
          </p:spPr>
        </p:cxnSp>
        <p:cxnSp>
          <p:nvCxnSpPr>
            <p:cNvPr id="14" name="直線單箭頭接點 75">
              <a:extLst>
                <a:ext uri="{FF2B5EF4-FFF2-40B4-BE49-F238E27FC236}">
                  <a16:creationId xmlns:a16="http://schemas.microsoft.com/office/drawing/2014/main" id="{B6AD0035-4B61-4D98-ADB6-DC75EAB39CA7}"/>
                </a:ext>
              </a:extLst>
            </p:cNvPr>
            <p:cNvCxnSpPr/>
            <p:nvPr/>
          </p:nvCxnSpPr>
          <p:spPr>
            <a:xfrm>
              <a:off x="2076693" y="2257379"/>
              <a:ext cx="0" cy="222254"/>
            </a:xfrm>
            <a:prstGeom prst="straightConnector1">
              <a:avLst/>
            </a:prstGeom>
            <a:noFill/>
            <a:ln w="19046" cap="flat">
              <a:solidFill>
                <a:srgbClr val="000000"/>
              </a:solidFill>
              <a:prstDash val="solid"/>
              <a:miter/>
              <a:tailEnd type="arrow"/>
            </a:ln>
          </p:spPr>
        </p:cxnSp>
        <p:cxnSp>
          <p:nvCxnSpPr>
            <p:cNvPr id="15" name="直線單箭頭接點 76">
              <a:extLst>
                <a:ext uri="{FF2B5EF4-FFF2-40B4-BE49-F238E27FC236}">
                  <a16:creationId xmlns:a16="http://schemas.microsoft.com/office/drawing/2014/main" id="{CE24DB52-8415-4AA4-A816-77FFE3A14C79}"/>
                </a:ext>
              </a:extLst>
            </p:cNvPr>
            <p:cNvCxnSpPr/>
            <p:nvPr/>
          </p:nvCxnSpPr>
          <p:spPr>
            <a:xfrm>
              <a:off x="2076693" y="3278142"/>
              <a:ext cx="0" cy="222254"/>
            </a:xfrm>
            <a:prstGeom prst="straightConnector1">
              <a:avLst/>
            </a:prstGeom>
            <a:noFill/>
            <a:ln w="19046" cap="flat">
              <a:solidFill>
                <a:srgbClr val="000000"/>
              </a:solidFill>
              <a:prstDash val="solid"/>
              <a:miter/>
              <a:tailEnd type="arrow"/>
            </a:ln>
          </p:spPr>
        </p:cxnSp>
        <p:cxnSp>
          <p:nvCxnSpPr>
            <p:cNvPr id="16" name="直線單箭頭接點 77">
              <a:extLst>
                <a:ext uri="{FF2B5EF4-FFF2-40B4-BE49-F238E27FC236}">
                  <a16:creationId xmlns:a16="http://schemas.microsoft.com/office/drawing/2014/main" id="{533466B7-F7C6-4F51-9EEC-37B3DBA6846F}"/>
                </a:ext>
              </a:extLst>
            </p:cNvPr>
            <p:cNvCxnSpPr/>
            <p:nvPr/>
          </p:nvCxnSpPr>
          <p:spPr>
            <a:xfrm>
              <a:off x="2076693" y="3908383"/>
              <a:ext cx="0" cy="222245"/>
            </a:xfrm>
            <a:prstGeom prst="straightConnector1">
              <a:avLst/>
            </a:prstGeom>
            <a:noFill/>
            <a:ln w="19046" cap="flat">
              <a:solidFill>
                <a:srgbClr val="000000"/>
              </a:solidFill>
              <a:prstDash val="solid"/>
              <a:miter/>
              <a:tailEnd type="arrow"/>
            </a:ln>
          </p:spPr>
        </p:cxnSp>
        <p:cxnSp>
          <p:nvCxnSpPr>
            <p:cNvPr id="17" name="直線單箭頭接點 78">
              <a:extLst>
                <a:ext uri="{FF2B5EF4-FFF2-40B4-BE49-F238E27FC236}">
                  <a16:creationId xmlns:a16="http://schemas.microsoft.com/office/drawing/2014/main" id="{D152D40D-0D41-4DFD-A26B-690017ABC682}"/>
                </a:ext>
              </a:extLst>
            </p:cNvPr>
            <p:cNvCxnSpPr/>
            <p:nvPr/>
          </p:nvCxnSpPr>
          <p:spPr>
            <a:xfrm>
              <a:off x="2076693" y="4543379"/>
              <a:ext cx="0" cy="222254"/>
            </a:xfrm>
            <a:prstGeom prst="straightConnector1">
              <a:avLst/>
            </a:prstGeom>
            <a:noFill/>
            <a:ln w="19046" cap="flat">
              <a:solidFill>
                <a:srgbClr val="000000"/>
              </a:solidFill>
              <a:prstDash val="solid"/>
              <a:miter/>
              <a:tailEnd type="arrow"/>
            </a:ln>
          </p:spPr>
        </p:cxnSp>
        <p:cxnSp>
          <p:nvCxnSpPr>
            <p:cNvPr id="18" name="直線單箭頭接點 79">
              <a:extLst>
                <a:ext uri="{FF2B5EF4-FFF2-40B4-BE49-F238E27FC236}">
                  <a16:creationId xmlns:a16="http://schemas.microsoft.com/office/drawing/2014/main" id="{BAE026A5-968C-4F2D-8E87-95F048B7BEF0}"/>
                </a:ext>
              </a:extLst>
            </p:cNvPr>
            <p:cNvCxnSpPr/>
            <p:nvPr/>
          </p:nvCxnSpPr>
          <p:spPr>
            <a:xfrm>
              <a:off x="2076693" y="5176793"/>
              <a:ext cx="0" cy="222254"/>
            </a:xfrm>
            <a:prstGeom prst="straightConnector1">
              <a:avLst/>
            </a:prstGeom>
            <a:noFill/>
            <a:ln w="19046" cap="flat">
              <a:solidFill>
                <a:srgbClr val="000000"/>
              </a:solidFill>
              <a:prstDash val="solid"/>
              <a:miter/>
              <a:tailEnd type="arrow"/>
            </a:ln>
          </p:spPr>
        </p:cxnSp>
        <p:cxnSp>
          <p:nvCxnSpPr>
            <p:cNvPr id="19" name="直線單箭頭接點 80">
              <a:extLst>
                <a:ext uri="{FF2B5EF4-FFF2-40B4-BE49-F238E27FC236}">
                  <a16:creationId xmlns:a16="http://schemas.microsoft.com/office/drawing/2014/main" id="{12D65F12-EE99-4C43-9700-F2D8FFD1B1A4}"/>
                </a:ext>
              </a:extLst>
            </p:cNvPr>
            <p:cNvCxnSpPr/>
            <p:nvPr/>
          </p:nvCxnSpPr>
          <p:spPr>
            <a:xfrm>
              <a:off x="2076693" y="5811789"/>
              <a:ext cx="0" cy="396877"/>
            </a:xfrm>
            <a:prstGeom prst="straightConnector1">
              <a:avLst/>
            </a:prstGeom>
            <a:noFill/>
            <a:ln w="19046" cap="flat">
              <a:solidFill>
                <a:srgbClr val="000000"/>
              </a:solidFill>
              <a:prstDash val="solid"/>
              <a:miter/>
              <a:tailEnd type="arrow"/>
            </a:ln>
          </p:spPr>
        </p:cxnSp>
        <p:cxnSp>
          <p:nvCxnSpPr>
            <p:cNvPr id="20" name="直線接點 101">
              <a:extLst>
                <a:ext uri="{FF2B5EF4-FFF2-40B4-BE49-F238E27FC236}">
                  <a16:creationId xmlns:a16="http://schemas.microsoft.com/office/drawing/2014/main" id="{BE3DE905-4ECB-456A-ABC6-EBC1CA36102C}"/>
                </a:ext>
              </a:extLst>
            </p:cNvPr>
            <p:cNvCxnSpPr/>
            <p:nvPr/>
          </p:nvCxnSpPr>
          <p:spPr>
            <a:xfrm>
              <a:off x="665408" y="4943429"/>
              <a:ext cx="334963" cy="0"/>
            </a:xfrm>
            <a:prstGeom prst="straightConnector1">
              <a:avLst/>
            </a:prstGeom>
            <a:noFill/>
            <a:ln w="19046" cap="flat">
              <a:solidFill>
                <a:srgbClr val="000000"/>
              </a:solidFill>
              <a:prstDash val="solid"/>
              <a:miter/>
            </a:ln>
          </p:spPr>
        </p:cxnSp>
        <p:cxnSp>
          <p:nvCxnSpPr>
            <p:cNvPr id="21" name="直線接點 102">
              <a:extLst>
                <a:ext uri="{FF2B5EF4-FFF2-40B4-BE49-F238E27FC236}">
                  <a16:creationId xmlns:a16="http://schemas.microsoft.com/office/drawing/2014/main" id="{BEE2097A-F771-4183-B343-F7087A47FF07}"/>
                </a:ext>
              </a:extLst>
            </p:cNvPr>
            <p:cNvCxnSpPr/>
            <p:nvPr/>
          </p:nvCxnSpPr>
          <p:spPr>
            <a:xfrm>
              <a:off x="660644" y="3690893"/>
              <a:ext cx="0" cy="1260473"/>
            </a:xfrm>
            <a:prstGeom prst="straightConnector1">
              <a:avLst/>
            </a:prstGeom>
            <a:noFill/>
            <a:ln w="19046" cap="flat">
              <a:solidFill>
                <a:srgbClr val="000000"/>
              </a:solidFill>
              <a:prstDash val="solid"/>
              <a:miter/>
            </a:ln>
          </p:spPr>
        </p:cxnSp>
        <p:cxnSp>
          <p:nvCxnSpPr>
            <p:cNvPr id="22" name="直線單箭頭接點 103">
              <a:extLst>
                <a:ext uri="{FF2B5EF4-FFF2-40B4-BE49-F238E27FC236}">
                  <a16:creationId xmlns:a16="http://schemas.microsoft.com/office/drawing/2014/main" id="{8D34F7AD-FCC4-4854-BC0C-7D12B9EA4EA4}"/>
                </a:ext>
              </a:extLst>
            </p:cNvPr>
            <p:cNvCxnSpPr/>
            <p:nvPr/>
          </p:nvCxnSpPr>
          <p:spPr>
            <a:xfrm rot="10800009" flipH="1">
              <a:off x="663826" y="3690893"/>
              <a:ext cx="328618" cy="0"/>
            </a:xfrm>
            <a:prstGeom prst="straightConnector1">
              <a:avLst/>
            </a:prstGeom>
            <a:noFill/>
            <a:ln w="19046" cap="flat">
              <a:solidFill>
                <a:srgbClr val="000000"/>
              </a:solidFill>
              <a:prstDash val="solid"/>
              <a:miter/>
              <a:tailEnd type="arrow"/>
            </a:ln>
          </p:spPr>
        </p:cxnSp>
      </p:grpSp>
      <p:grpSp>
        <p:nvGrpSpPr>
          <p:cNvPr id="23" name="群組 13335">
            <a:extLst>
              <a:ext uri="{FF2B5EF4-FFF2-40B4-BE49-F238E27FC236}">
                <a16:creationId xmlns:a16="http://schemas.microsoft.com/office/drawing/2014/main" id="{0ABC921A-5621-4EC0-972C-2D25C199235A}"/>
              </a:ext>
            </a:extLst>
          </p:cNvPr>
          <p:cNvGrpSpPr/>
          <p:nvPr/>
        </p:nvGrpSpPr>
        <p:grpSpPr>
          <a:xfrm>
            <a:off x="3972171" y="977850"/>
            <a:ext cx="4978395" cy="5530848"/>
            <a:chOff x="3972171" y="977850"/>
            <a:chExt cx="4978395" cy="5530848"/>
          </a:xfrm>
        </p:grpSpPr>
        <p:sp>
          <p:nvSpPr>
            <p:cNvPr id="24" name="矩形 112">
              <a:extLst>
                <a:ext uri="{FF2B5EF4-FFF2-40B4-BE49-F238E27FC236}">
                  <a16:creationId xmlns:a16="http://schemas.microsoft.com/office/drawing/2014/main" id="{EB290914-DE93-43A8-8017-A4D27DD0807C}"/>
                </a:ext>
              </a:extLst>
            </p:cNvPr>
            <p:cNvSpPr/>
            <p:nvPr/>
          </p:nvSpPr>
          <p:spPr>
            <a:xfrm>
              <a:off x="5392984" y="977850"/>
              <a:ext cx="2209803" cy="666753"/>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採購各出版社</a:t>
              </a:r>
              <a:endParaRPr lang="en-US" sz="2200" b="0" i="0" u="none" strike="noStrike" kern="1200" cap="none" spc="0" baseline="0">
                <a:solidFill>
                  <a:srgbClr val="000000"/>
                </a:solidFill>
                <a:uFillTx/>
                <a:latin typeface="標楷體" pitchFamily="65"/>
                <a:ea typeface="標楷體" pitchFamily="65"/>
              </a:endParaRP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部審通過之教材</a:t>
              </a:r>
            </a:p>
          </p:txBody>
        </p:sp>
        <p:cxnSp>
          <p:nvCxnSpPr>
            <p:cNvPr id="25" name="直線單箭頭接點 129">
              <a:extLst>
                <a:ext uri="{FF2B5EF4-FFF2-40B4-BE49-F238E27FC236}">
                  <a16:creationId xmlns:a16="http://schemas.microsoft.com/office/drawing/2014/main" id="{4A27330C-CA53-4D03-8D1D-B3F478C5D30C}"/>
                </a:ext>
              </a:extLst>
            </p:cNvPr>
            <p:cNvCxnSpPr/>
            <p:nvPr/>
          </p:nvCxnSpPr>
          <p:spPr>
            <a:xfrm>
              <a:off x="6497881" y="1712863"/>
              <a:ext cx="0" cy="365129"/>
            </a:xfrm>
            <a:prstGeom prst="straightConnector1">
              <a:avLst/>
            </a:prstGeom>
            <a:noFill/>
            <a:ln w="19046" cap="flat">
              <a:solidFill>
                <a:srgbClr val="000000"/>
              </a:solidFill>
              <a:prstDash val="solid"/>
              <a:miter/>
              <a:tailEnd type="arrow"/>
            </a:ln>
          </p:spPr>
        </p:cxnSp>
        <p:sp>
          <p:nvSpPr>
            <p:cNvPr id="26" name="矩形 130">
              <a:extLst>
                <a:ext uri="{FF2B5EF4-FFF2-40B4-BE49-F238E27FC236}">
                  <a16:creationId xmlns:a16="http://schemas.microsoft.com/office/drawing/2014/main" id="{D3B0BF12-CA96-4A65-AD07-E459A80F8FCF}"/>
                </a:ext>
              </a:extLst>
            </p:cNvPr>
            <p:cNvSpPr/>
            <p:nvPr/>
          </p:nvSpPr>
          <p:spPr>
            <a:xfrm>
              <a:off x="5402503" y="2112913"/>
              <a:ext cx="2208211" cy="665161"/>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建置</a:t>
              </a:r>
              <a:endParaRPr lang="en-US" sz="2200" b="0" i="0" u="none" strike="noStrike" kern="1200" cap="none" spc="0" baseline="0">
                <a:solidFill>
                  <a:srgbClr val="000000"/>
                </a:solidFill>
                <a:uFillTx/>
                <a:latin typeface="標楷體" pitchFamily="65"/>
                <a:ea typeface="標楷體" pitchFamily="65"/>
              </a:endParaRP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教材知識檢索庫</a:t>
              </a:r>
            </a:p>
          </p:txBody>
        </p:sp>
        <p:cxnSp>
          <p:nvCxnSpPr>
            <p:cNvPr id="27" name="直線單箭頭接點 131">
              <a:extLst>
                <a:ext uri="{FF2B5EF4-FFF2-40B4-BE49-F238E27FC236}">
                  <a16:creationId xmlns:a16="http://schemas.microsoft.com/office/drawing/2014/main" id="{5EB63806-F132-4052-A7C6-0F32137A437F}"/>
                </a:ext>
              </a:extLst>
            </p:cNvPr>
            <p:cNvCxnSpPr/>
            <p:nvPr/>
          </p:nvCxnSpPr>
          <p:spPr>
            <a:xfrm>
              <a:off x="6496290" y="2819351"/>
              <a:ext cx="0" cy="366720"/>
            </a:xfrm>
            <a:prstGeom prst="straightConnector1">
              <a:avLst/>
            </a:prstGeom>
            <a:noFill/>
            <a:ln w="19046" cap="flat">
              <a:solidFill>
                <a:srgbClr val="000000"/>
              </a:solidFill>
              <a:prstDash val="solid"/>
              <a:miter/>
              <a:tailEnd type="arrow"/>
            </a:ln>
          </p:spPr>
        </p:cxnSp>
        <p:sp>
          <p:nvSpPr>
            <p:cNvPr id="28" name="矩形 133">
              <a:extLst>
                <a:ext uri="{FF2B5EF4-FFF2-40B4-BE49-F238E27FC236}">
                  <a16:creationId xmlns:a16="http://schemas.microsoft.com/office/drawing/2014/main" id="{472B1193-6A80-4FED-B843-3A0B7DDBD2ED}"/>
                </a:ext>
              </a:extLst>
            </p:cNvPr>
            <p:cNvSpPr/>
            <p:nvPr/>
          </p:nvSpPr>
          <p:spPr>
            <a:xfrm>
              <a:off x="5404094" y="3244803"/>
              <a:ext cx="2208211" cy="1147764"/>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版本檢核：逐題比對題庫試題與各版本教材內容</a:t>
              </a:r>
            </a:p>
          </p:txBody>
        </p:sp>
        <p:cxnSp>
          <p:nvCxnSpPr>
            <p:cNvPr id="29" name="直線單箭頭接點 134">
              <a:extLst>
                <a:ext uri="{FF2B5EF4-FFF2-40B4-BE49-F238E27FC236}">
                  <a16:creationId xmlns:a16="http://schemas.microsoft.com/office/drawing/2014/main" id="{FC4F583C-9A36-47C6-B518-3EB4656FFB3D}"/>
                </a:ext>
              </a:extLst>
            </p:cNvPr>
            <p:cNvCxnSpPr/>
            <p:nvPr/>
          </p:nvCxnSpPr>
          <p:spPr>
            <a:xfrm rot="2100016">
              <a:off x="5715244" y="4371928"/>
              <a:ext cx="0" cy="1165229"/>
            </a:xfrm>
            <a:prstGeom prst="straightConnector1">
              <a:avLst/>
            </a:prstGeom>
            <a:noFill/>
            <a:ln w="19046" cap="flat">
              <a:solidFill>
                <a:srgbClr val="000000"/>
              </a:solidFill>
              <a:prstDash val="solid"/>
              <a:miter/>
              <a:tailEnd type="arrow"/>
            </a:ln>
          </p:spPr>
        </p:cxnSp>
        <p:sp>
          <p:nvSpPr>
            <p:cNvPr id="30" name="矩形 135">
              <a:extLst>
                <a:ext uri="{FF2B5EF4-FFF2-40B4-BE49-F238E27FC236}">
                  <a16:creationId xmlns:a16="http://schemas.microsoft.com/office/drawing/2014/main" id="{D7875C7F-CBE9-4400-AF87-CCA58E070B4B}"/>
                </a:ext>
              </a:extLst>
            </p:cNvPr>
            <p:cNvSpPr/>
            <p:nvPr/>
          </p:nvSpPr>
          <p:spPr>
            <a:xfrm>
              <a:off x="4288078" y="5464125"/>
              <a:ext cx="2208211" cy="666753"/>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設定停用：當年無法自題庫選出</a:t>
              </a:r>
            </a:p>
          </p:txBody>
        </p:sp>
        <p:cxnSp>
          <p:nvCxnSpPr>
            <p:cNvPr id="31" name="直線單箭頭接點 136">
              <a:extLst>
                <a:ext uri="{FF2B5EF4-FFF2-40B4-BE49-F238E27FC236}">
                  <a16:creationId xmlns:a16="http://schemas.microsoft.com/office/drawing/2014/main" id="{F328A287-FCBB-4260-A450-EF3472888B1E}"/>
                </a:ext>
              </a:extLst>
            </p:cNvPr>
            <p:cNvCxnSpPr/>
            <p:nvPr/>
          </p:nvCxnSpPr>
          <p:spPr>
            <a:xfrm rot="19500000">
              <a:off x="7290065" y="4371929"/>
              <a:ext cx="0" cy="1165229"/>
            </a:xfrm>
            <a:prstGeom prst="straightConnector1">
              <a:avLst/>
            </a:prstGeom>
            <a:noFill/>
            <a:ln w="19046" cap="flat">
              <a:solidFill>
                <a:srgbClr val="000000"/>
              </a:solidFill>
              <a:prstDash val="solid"/>
              <a:miter/>
              <a:tailEnd type="arrow"/>
            </a:ln>
          </p:spPr>
        </p:cxnSp>
        <p:sp>
          <p:nvSpPr>
            <p:cNvPr id="32" name="矩形 137">
              <a:extLst>
                <a:ext uri="{FF2B5EF4-FFF2-40B4-BE49-F238E27FC236}">
                  <a16:creationId xmlns:a16="http://schemas.microsoft.com/office/drawing/2014/main" id="{6109AD0D-B34A-4620-A14F-9A0BD6A80267}"/>
                </a:ext>
              </a:extLst>
            </p:cNvPr>
            <p:cNvSpPr/>
            <p:nvPr/>
          </p:nvSpPr>
          <p:spPr>
            <a:xfrm>
              <a:off x="6686796" y="5464125"/>
              <a:ext cx="2208211" cy="1044573"/>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有機會從題庫中抽選出來，成為當年度會考試題</a:t>
              </a:r>
            </a:p>
          </p:txBody>
        </p:sp>
        <p:sp>
          <p:nvSpPr>
            <p:cNvPr id="33" name="矩形 138">
              <a:extLst>
                <a:ext uri="{FF2B5EF4-FFF2-40B4-BE49-F238E27FC236}">
                  <a16:creationId xmlns:a16="http://schemas.microsoft.com/office/drawing/2014/main" id="{55459FA6-3B9D-4956-AAB8-9FD49BE894AC}"/>
                </a:ext>
              </a:extLst>
            </p:cNvPr>
            <p:cNvSpPr/>
            <p:nvPr/>
          </p:nvSpPr>
          <p:spPr>
            <a:xfrm>
              <a:off x="3972171" y="4576718"/>
              <a:ext cx="1719264" cy="666753"/>
            </a:xfrm>
            <a:prstGeom prst="rect">
              <a:avLst/>
            </a:prstGeom>
            <a:no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376092"/>
                  </a:solidFill>
                  <a:uFillTx/>
                  <a:latin typeface="標楷體" pitchFamily="65"/>
                  <a:ea typeface="標楷體" pitchFamily="65"/>
                </a:rPr>
                <a:t>試題不符合</a:t>
              </a:r>
              <a:endParaRPr lang="en-US" sz="2000" b="0" i="0" u="none" strike="noStrike" kern="1200" cap="none" spc="0" baseline="0">
                <a:solidFill>
                  <a:srgbClr val="376092"/>
                </a:solidFill>
                <a:uFillTx/>
                <a:latin typeface="標楷體" pitchFamily="65"/>
                <a:ea typeface="標楷體" pitchFamily="65"/>
              </a:endParaRP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376092"/>
                  </a:solidFill>
                  <a:uFillTx/>
                  <a:latin typeface="標楷體" pitchFamily="65"/>
                  <a:ea typeface="標楷體" pitchFamily="65"/>
                </a:rPr>
                <a:t>版本檢核</a:t>
              </a:r>
            </a:p>
          </p:txBody>
        </p:sp>
        <p:sp>
          <p:nvSpPr>
            <p:cNvPr id="34" name="矩形 139">
              <a:extLst>
                <a:ext uri="{FF2B5EF4-FFF2-40B4-BE49-F238E27FC236}">
                  <a16:creationId xmlns:a16="http://schemas.microsoft.com/office/drawing/2014/main" id="{685E68E9-F818-4B40-90C8-2E2C18606BC3}"/>
                </a:ext>
              </a:extLst>
            </p:cNvPr>
            <p:cNvSpPr/>
            <p:nvPr/>
          </p:nvSpPr>
          <p:spPr>
            <a:xfrm>
              <a:off x="7229721" y="4576718"/>
              <a:ext cx="1720845" cy="666753"/>
            </a:xfrm>
            <a:prstGeom prst="rect">
              <a:avLst/>
            </a:prstGeom>
            <a:no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376092"/>
                  </a:solidFill>
                  <a:uFillTx/>
                  <a:latin typeface="標楷體" pitchFamily="65"/>
                  <a:ea typeface="標楷體" pitchFamily="65"/>
                </a:rPr>
                <a:t>試題符合</a:t>
              </a:r>
              <a:endParaRPr lang="en-US" sz="2000" b="0" i="0" u="none" strike="noStrike" kern="1200" cap="none" spc="0" baseline="0">
                <a:solidFill>
                  <a:srgbClr val="376092"/>
                </a:solidFill>
                <a:uFillTx/>
                <a:latin typeface="標楷體" pitchFamily="65"/>
                <a:ea typeface="標楷體" pitchFamily="65"/>
              </a:endParaRP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376092"/>
                  </a:solidFill>
                  <a:uFillTx/>
                  <a:latin typeface="標楷體" pitchFamily="65"/>
                  <a:ea typeface="標楷體" pitchFamily="65"/>
                </a:rPr>
                <a:t>版本檢核</a:t>
              </a:r>
            </a:p>
          </p:txBody>
        </p:sp>
      </p:grpSp>
      <p:grpSp>
        <p:nvGrpSpPr>
          <p:cNvPr id="35" name="群組 1">
            <a:extLst>
              <a:ext uri="{FF2B5EF4-FFF2-40B4-BE49-F238E27FC236}">
                <a16:creationId xmlns:a16="http://schemas.microsoft.com/office/drawing/2014/main" id="{D169F807-60BD-4458-9034-B8DFF976ABC7}"/>
              </a:ext>
            </a:extLst>
          </p:cNvPr>
          <p:cNvGrpSpPr/>
          <p:nvPr/>
        </p:nvGrpSpPr>
        <p:grpSpPr>
          <a:xfrm>
            <a:off x="2243379" y="388894"/>
            <a:ext cx="6780221" cy="6192828"/>
            <a:chOff x="2243379" y="388894"/>
            <a:chExt cx="6780221" cy="6192828"/>
          </a:xfrm>
        </p:grpSpPr>
        <p:sp>
          <p:nvSpPr>
            <p:cNvPr id="36" name="矩形 13336">
              <a:extLst>
                <a:ext uri="{FF2B5EF4-FFF2-40B4-BE49-F238E27FC236}">
                  <a16:creationId xmlns:a16="http://schemas.microsoft.com/office/drawing/2014/main" id="{5CA2B774-32FD-4834-B984-A39BB6002349}"/>
                </a:ext>
              </a:extLst>
            </p:cNvPr>
            <p:cNvSpPr/>
            <p:nvPr/>
          </p:nvSpPr>
          <p:spPr>
            <a:xfrm>
              <a:off x="3972171" y="676226"/>
              <a:ext cx="5051429" cy="5905496"/>
            </a:xfrm>
            <a:prstGeom prst="rect">
              <a:avLst/>
            </a:prstGeom>
            <a:noFill/>
            <a:ln w="25402" cap="flat">
              <a:solidFill>
                <a:srgbClr val="385D8A"/>
              </a:solidFill>
              <a:custDash>
                <a:ds d="299961" sp="299961"/>
              </a:custDash>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37" name="Text Box 17">
              <a:extLst>
                <a:ext uri="{FF2B5EF4-FFF2-40B4-BE49-F238E27FC236}">
                  <a16:creationId xmlns:a16="http://schemas.microsoft.com/office/drawing/2014/main" id="{5D532A4A-1AA9-4B14-9423-03ECB0FFFAFB}"/>
                </a:ext>
              </a:extLst>
            </p:cNvPr>
            <p:cNvSpPr txBox="1"/>
            <p:nvPr/>
          </p:nvSpPr>
          <p:spPr>
            <a:xfrm>
              <a:off x="4972296" y="388894"/>
              <a:ext cx="2960690" cy="461964"/>
            </a:xfrm>
            <a:prstGeom prst="rect">
              <a:avLst/>
            </a:prstGeom>
            <a:solidFill>
              <a:srgbClr val="FAC090"/>
            </a:solid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1400"/>
                </a:spcBef>
                <a:spcAft>
                  <a:spcPts val="0"/>
                </a:spcAft>
                <a:buNone/>
                <a:tabLst/>
                <a:defRPr sz="1800" b="0" i="0" u="none" strike="noStrike" kern="0" cap="none" spc="0" baseline="0">
                  <a:solidFill>
                    <a:srgbClr val="000000"/>
                  </a:solidFill>
                  <a:uFillTx/>
                </a:defRPr>
              </a:pPr>
              <a:r>
                <a:rPr lang="zh-TW" sz="2400" b="1" i="0" u="none" strike="noStrike" kern="1200" cap="none" spc="0" baseline="0">
                  <a:solidFill>
                    <a:srgbClr val="C00000"/>
                  </a:solidFill>
                  <a:uFillTx/>
                  <a:latin typeface="微軟正黑體" pitchFamily="34"/>
                  <a:ea typeface="微軟正黑體" pitchFamily="34"/>
                </a:rPr>
                <a:t>入闈前版本檢核作業</a:t>
              </a:r>
            </a:p>
          </p:txBody>
        </p:sp>
        <p:cxnSp>
          <p:nvCxnSpPr>
            <p:cNvPr id="38" name="直線單箭頭接點 13338">
              <a:extLst>
                <a:ext uri="{FF2B5EF4-FFF2-40B4-BE49-F238E27FC236}">
                  <a16:creationId xmlns:a16="http://schemas.microsoft.com/office/drawing/2014/main" id="{23CE3817-981A-4148-A724-7B84D24BCC62}"/>
                </a:ext>
              </a:extLst>
            </p:cNvPr>
            <p:cNvCxnSpPr/>
            <p:nvPr/>
          </p:nvCxnSpPr>
          <p:spPr>
            <a:xfrm flipH="1">
              <a:off x="2243379" y="6005468"/>
              <a:ext cx="1728792" cy="0"/>
            </a:xfrm>
            <a:prstGeom prst="straightConnector1">
              <a:avLst/>
            </a:prstGeom>
            <a:noFill/>
            <a:ln w="25402" cap="flat">
              <a:solidFill>
                <a:srgbClr val="1F497D"/>
              </a:solidFill>
              <a:custDash>
                <a:ds d="299961" sp="299961"/>
              </a:custDash>
              <a:miter/>
              <a:tailEnd type="arrow"/>
            </a:ln>
          </p:spPr>
        </p:cxnSp>
      </p:grpSp>
      <p:sp>
        <p:nvSpPr>
          <p:cNvPr id="39" name="圓角矩形 42">
            <a:extLst>
              <a:ext uri="{FF2B5EF4-FFF2-40B4-BE49-F238E27FC236}">
                <a16:creationId xmlns:a16="http://schemas.microsoft.com/office/drawing/2014/main" id="{A6095461-0DE4-46A1-B9DD-AEA2D069DF02}"/>
              </a:ext>
            </a:extLst>
          </p:cNvPr>
          <p:cNvSpPr/>
          <p:nvPr/>
        </p:nvSpPr>
        <p:spPr>
          <a:xfrm>
            <a:off x="7932986" y="1806223"/>
            <a:ext cx="3900930" cy="206405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0" baseline="0">
                <a:solidFill>
                  <a:srgbClr val="FFFF99"/>
                </a:solidFill>
                <a:effectLst>
                  <a:outerShdw dist="38096" dir="2700000">
                    <a:srgbClr val="000000"/>
                  </a:outerShdw>
                </a:effectLst>
                <a:uFillTx/>
                <a:latin typeface="微軟正黑體" pitchFamily="34"/>
                <a:ea typeface="微軟正黑體" pitchFamily="34"/>
                <a:cs typeface="Times New Roman" pitchFamily="18"/>
              </a:rPr>
              <a:t>考綱不考本</a:t>
            </a:r>
            <a:r>
              <a:rPr lang="zh-TW" sz="2400" b="0" i="0" u="none" strike="noStrike" kern="1200" cap="none" spc="0" baseline="0">
                <a:solidFill>
                  <a:srgbClr val="FFFF99"/>
                </a:solidFill>
                <a:effectLst>
                  <a:outerShdw dist="38096" dir="2700000">
                    <a:srgbClr val="000000"/>
                  </a:outerShdw>
                </a:effectLst>
                <a:uFillTx/>
                <a:latin typeface="微軟正黑體" pitchFamily="34"/>
                <a:ea typeface="微軟正黑體" pitchFamily="34"/>
                <a:cs typeface="Times New Roman" pitchFamily="18"/>
              </a:rPr>
              <a:t>：</a:t>
            </a:r>
            <a:endParaRPr lang="en-US" sz="2400" b="0" i="0" u="none" strike="noStrike" kern="1200" cap="none" spc="0" baseline="0">
              <a:solidFill>
                <a:srgbClr val="FFFF99"/>
              </a:solidFill>
              <a:effectLst>
                <a:outerShdw dist="38096" dir="2700000">
                  <a:srgbClr val="000000"/>
                </a:outerShdw>
              </a:effectLst>
              <a:uFillTx/>
              <a:latin typeface="微軟正黑體" pitchFamily="34"/>
              <a:ea typeface="微軟正黑體" pitchFamily="34"/>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400" b="0" i="0" u="none" strike="noStrike" kern="1200" cap="none" spc="0" baseline="0">
                <a:solidFill>
                  <a:srgbClr val="FFFFFF"/>
                </a:solidFill>
                <a:effectLst>
                  <a:outerShdw dist="38096" dir="2700000">
                    <a:srgbClr val="000000"/>
                  </a:outerShdw>
                </a:effectLst>
                <a:uFillTx/>
                <a:latin typeface="微軟正黑體" pitchFamily="34"/>
                <a:ea typeface="微軟正黑體" pitchFamily="34"/>
                <a:cs typeface="Times New Roman" pitchFamily="18"/>
              </a:rPr>
              <a:t>無論使用哪一版本教材，只要能融會貫通，並習得能力，皆足以作答國中教育會考試題。</a:t>
            </a:r>
            <a:endParaRPr lang="en-US" sz="2400" b="0" i="0" u="none" strike="noStrike" kern="1200" cap="none" spc="0" baseline="0">
              <a:solidFill>
                <a:srgbClr val="FFFFFF"/>
              </a:solidFill>
              <a:effectLst>
                <a:outerShdw dist="38096" dir="2700000">
                  <a:srgbClr val="000000"/>
                </a:outerShdw>
              </a:effectLst>
              <a:uFillTx/>
              <a:latin typeface="微軟正黑體" pitchFamily="34"/>
              <a:ea typeface="微軟正黑體" pitchFamily="34"/>
            </a:endParaRPr>
          </a:p>
        </p:txBody>
      </p:sp>
      <p:sp>
        <p:nvSpPr>
          <p:cNvPr id="40" name="投影片編號版面配置區 1">
            <a:extLst>
              <a:ext uri="{FF2B5EF4-FFF2-40B4-BE49-F238E27FC236}">
                <a16:creationId xmlns:a16="http://schemas.microsoft.com/office/drawing/2014/main" id="{2B76AEFA-55B5-4B7A-9C48-4F89A223DE25}"/>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71199D5-C3C2-4699-BED6-E2B340126808}" type="slidenum">
              <a:t>3</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1+#ppt_w/2"/>
                                          </p:val>
                                        </p:tav>
                                        <p:tav tm="100000">
                                          <p:val>
                                            <p:strVal val="#ppt_x"/>
                                          </p:val>
                                        </p:tav>
                                      </p:tavLst>
                                    </p:anim>
                                    <p:anim calcmode="lin" valueType="num">
                                      <p:cBhvr>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left)">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name="Slide529">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6C1D4E4-2F55-4D72-B015-846BA4FB00FE}"/>
              </a:ext>
            </a:extLst>
          </p:cNvPr>
          <p:cNvSpPr txBox="1">
            <a:spLocks noGrp="1"/>
          </p:cNvSpPr>
          <p:nvPr>
            <p:ph type="title"/>
          </p:nvPr>
        </p:nvSpPr>
        <p:spPr>
          <a:xfrm>
            <a:off x="776060" y="13441"/>
            <a:ext cx="10515600" cy="1325559"/>
          </a:xfrm>
          <a:prstGeom prst="rect">
            <a:avLst/>
          </a:prstGeom>
          <a:noFill/>
          <a:ln>
            <a:noFill/>
          </a:ln>
        </p:spPr>
        <p:txBody>
          <a:bodyPr vert="horz" wrap="square" lIns="91440" tIns="45720" rIns="91440" bIns="45720" anchor="ctr" anchorCtr="1" compatLnSpc="1">
            <a:normAutofit/>
          </a:bodyPr>
          <a:lstStyle/>
          <a:p>
            <a:pPr lvl="0" algn="ctr">
              <a:lnSpc>
                <a:spcPct val="100000"/>
              </a:lnSpc>
            </a:pPr>
            <a:r>
              <a:rPr lang="zh-TW" sz="4800" b="1">
                <a:latin typeface="標楷體" pitchFamily="65"/>
                <a:ea typeface="標楷體" pitchFamily="65"/>
              </a:rPr>
              <a:t>國中教育會考何時考</a:t>
            </a:r>
          </a:p>
        </p:txBody>
      </p:sp>
      <p:graphicFrame>
        <p:nvGraphicFramePr>
          <p:cNvPr id="3" name="表格 7">
            <a:extLst>
              <a:ext uri="{FF2B5EF4-FFF2-40B4-BE49-F238E27FC236}">
                <a16:creationId xmlns:a16="http://schemas.microsoft.com/office/drawing/2014/main" id="{B254718E-8668-4573-9EB6-4B5CE0A99161}"/>
              </a:ext>
            </a:extLst>
          </p:cNvPr>
          <p:cNvGraphicFramePr>
            <a:graphicFrameLocks noGrp="1"/>
          </p:cNvGraphicFramePr>
          <p:nvPr>
            <p:extLst>
              <p:ext uri="{D42A27DB-BD31-4B8C-83A1-F6EECF244321}">
                <p14:modId xmlns:p14="http://schemas.microsoft.com/office/powerpoint/2010/main" val="3880843734"/>
              </p:ext>
            </p:extLst>
          </p:nvPr>
        </p:nvGraphicFramePr>
        <p:xfrm>
          <a:off x="1731142" y="1315616"/>
          <a:ext cx="8611340" cy="5393006"/>
        </p:xfrm>
        <a:graphic>
          <a:graphicData uri="http://schemas.openxmlformats.org/drawingml/2006/table">
            <a:tbl>
              <a:tblPr>
                <a:effectLst/>
              </a:tblPr>
              <a:tblGrid>
                <a:gridCol w="2152835">
                  <a:extLst>
                    <a:ext uri="{9D8B030D-6E8A-4147-A177-3AD203B41FA5}">
                      <a16:colId xmlns:a16="http://schemas.microsoft.com/office/drawing/2014/main" val="2401586435"/>
                    </a:ext>
                  </a:extLst>
                </a:gridCol>
                <a:gridCol w="2152835">
                  <a:extLst>
                    <a:ext uri="{9D8B030D-6E8A-4147-A177-3AD203B41FA5}">
                      <a16:colId xmlns:a16="http://schemas.microsoft.com/office/drawing/2014/main" val="187853454"/>
                    </a:ext>
                  </a:extLst>
                </a:gridCol>
                <a:gridCol w="2152835">
                  <a:extLst>
                    <a:ext uri="{9D8B030D-6E8A-4147-A177-3AD203B41FA5}">
                      <a16:colId xmlns:a16="http://schemas.microsoft.com/office/drawing/2014/main" val="1502545882"/>
                    </a:ext>
                  </a:extLst>
                </a:gridCol>
                <a:gridCol w="2152835">
                  <a:extLst>
                    <a:ext uri="{9D8B030D-6E8A-4147-A177-3AD203B41FA5}">
                      <a16:colId xmlns:a16="http://schemas.microsoft.com/office/drawing/2014/main" val="3612659576"/>
                    </a:ext>
                  </a:extLst>
                </a:gridCol>
              </a:tblGrid>
              <a:tr h="346972">
                <a:tc gridSpan="2">
                  <a:txBody>
                    <a:bodyPr/>
                    <a:lstStyle/>
                    <a:p>
                      <a:pPr lvl="0" algn="ctr">
                        <a:lnSpc>
                          <a:spcPct val="125000"/>
                        </a:lnSpc>
                      </a:pPr>
                      <a:r>
                        <a:rPr lang="en-US" sz="2400" b="1" kern="1200">
                          <a:solidFill>
                            <a:srgbClr val="000000"/>
                          </a:solidFill>
                          <a:latin typeface="Times New Roman" pitchFamily="18"/>
                          <a:ea typeface="標楷體" pitchFamily="65"/>
                          <a:cs typeface="Times New Roman" pitchFamily="18"/>
                        </a:rPr>
                        <a:t>114</a:t>
                      </a:r>
                      <a:r>
                        <a:rPr lang="zh-TW" sz="2400" b="1" kern="1200">
                          <a:solidFill>
                            <a:srgbClr val="000000"/>
                          </a:solidFill>
                          <a:latin typeface="Times New Roman" pitchFamily="18"/>
                          <a:ea typeface="標楷體" pitchFamily="65"/>
                          <a:cs typeface="Times New Roman" pitchFamily="18"/>
                        </a:rPr>
                        <a:t>年</a:t>
                      </a:r>
                      <a:r>
                        <a:rPr lang="en-US" sz="2400" b="1" kern="1200">
                          <a:solidFill>
                            <a:srgbClr val="000000"/>
                          </a:solidFill>
                          <a:latin typeface="Times New Roman" pitchFamily="18"/>
                          <a:ea typeface="標楷體" pitchFamily="65"/>
                          <a:cs typeface="Times New Roman" pitchFamily="18"/>
                        </a:rPr>
                        <a:t>5</a:t>
                      </a:r>
                      <a:r>
                        <a:rPr lang="zh-TW" sz="2400" b="1" kern="1200">
                          <a:solidFill>
                            <a:srgbClr val="000000"/>
                          </a:solidFill>
                          <a:latin typeface="Times New Roman" pitchFamily="18"/>
                          <a:ea typeface="標楷體" pitchFamily="65"/>
                          <a:cs typeface="Times New Roman" pitchFamily="18"/>
                        </a:rPr>
                        <a:t>月</a:t>
                      </a:r>
                      <a:r>
                        <a:rPr lang="en-US" sz="2400" b="1" kern="1200">
                          <a:solidFill>
                            <a:srgbClr val="000000"/>
                          </a:solidFill>
                          <a:latin typeface="Times New Roman" pitchFamily="18"/>
                          <a:ea typeface="標楷體" pitchFamily="65"/>
                          <a:cs typeface="Times New Roman" pitchFamily="18"/>
                        </a:rPr>
                        <a:t>17</a:t>
                      </a:r>
                      <a:r>
                        <a:rPr lang="zh-TW" sz="2400" b="1" kern="1200">
                          <a:solidFill>
                            <a:srgbClr val="000000"/>
                          </a:solidFill>
                          <a:latin typeface="Times New Roman" pitchFamily="18"/>
                          <a:ea typeface="標楷體" pitchFamily="65"/>
                          <a:cs typeface="Times New Roman" pitchFamily="18"/>
                        </a:rPr>
                        <a:t>日（六）</a:t>
                      </a:r>
                      <a:endParaRPr lang="zh-TW" sz="24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hMerge="1">
                  <a:txBody>
                    <a:bodyPr/>
                    <a:lstStyle/>
                    <a:p>
                      <a:endParaRPr lang="zh-TW" altLang="en-US"/>
                    </a:p>
                  </a:txBody>
                  <a:tcPr/>
                </a:tc>
                <a:tc gridSpan="2">
                  <a:txBody>
                    <a:bodyPr/>
                    <a:lstStyle/>
                    <a:p>
                      <a:pPr lvl="0" algn="ctr">
                        <a:lnSpc>
                          <a:spcPct val="125000"/>
                        </a:lnSpc>
                      </a:pPr>
                      <a:r>
                        <a:rPr lang="en-US" sz="2400" b="1" kern="1200">
                          <a:solidFill>
                            <a:srgbClr val="000000"/>
                          </a:solidFill>
                          <a:latin typeface="Times New Roman" pitchFamily="18"/>
                          <a:ea typeface="標楷體" pitchFamily="65"/>
                          <a:cs typeface="Times New Roman" pitchFamily="18"/>
                        </a:rPr>
                        <a:t>114</a:t>
                      </a:r>
                      <a:r>
                        <a:rPr lang="zh-TW" sz="2400" b="1" kern="1200">
                          <a:solidFill>
                            <a:srgbClr val="000000"/>
                          </a:solidFill>
                          <a:latin typeface="Times New Roman" pitchFamily="18"/>
                          <a:ea typeface="標楷體" pitchFamily="65"/>
                          <a:cs typeface="Times New Roman" pitchFamily="18"/>
                        </a:rPr>
                        <a:t>年</a:t>
                      </a:r>
                      <a:r>
                        <a:rPr lang="en-US" sz="2400" b="1" kern="1200">
                          <a:solidFill>
                            <a:srgbClr val="000000"/>
                          </a:solidFill>
                          <a:latin typeface="Times New Roman" pitchFamily="18"/>
                          <a:ea typeface="標楷體" pitchFamily="65"/>
                          <a:cs typeface="Times New Roman" pitchFamily="18"/>
                        </a:rPr>
                        <a:t>5</a:t>
                      </a:r>
                      <a:r>
                        <a:rPr lang="zh-TW" sz="2400" b="1" kern="1200">
                          <a:solidFill>
                            <a:srgbClr val="000000"/>
                          </a:solidFill>
                          <a:latin typeface="Times New Roman" pitchFamily="18"/>
                          <a:ea typeface="標楷體" pitchFamily="65"/>
                          <a:cs typeface="Times New Roman" pitchFamily="18"/>
                        </a:rPr>
                        <a:t>月</a:t>
                      </a:r>
                      <a:r>
                        <a:rPr lang="en-US" sz="2400" b="1" kern="1200">
                          <a:solidFill>
                            <a:srgbClr val="000000"/>
                          </a:solidFill>
                          <a:latin typeface="Times New Roman" pitchFamily="18"/>
                          <a:ea typeface="標楷體" pitchFamily="65"/>
                          <a:cs typeface="Times New Roman" pitchFamily="18"/>
                        </a:rPr>
                        <a:t>18</a:t>
                      </a:r>
                      <a:r>
                        <a:rPr lang="zh-TW" sz="2400" b="1" kern="1200">
                          <a:solidFill>
                            <a:srgbClr val="000000"/>
                          </a:solidFill>
                          <a:latin typeface="Times New Roman" pitchFamily="18"/>
                          <a:ea typeface="標楷體" pitchFamily="65"/>
                          <a:cs typeface="Times New Roman" pitchFamily="18"/>
                        </a:rPr>
                        <a:t>日（日）</a:t>
                      </a:r>
                      <a:endParaRPr lang="zh-TW" sz="24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649140076"/>
                  </a:ext>
                </a:extLst>
              </a:tr>
              <a:tr h="430837">
                <a:tc>
                  <a:txBody>
                    <a:bodyPr/>
                    <a:lstStyle/>
                    <a:p>
                      <a:pPr lvl="0" algn="ctr">
                        <a:lnSpc>
                          <a:spcPct val="125000"/>
                        </a:lnSpc>
                      </a:pPr>
                      <a:r>
                        <a:rPr lang="en-US" sz="2000" kern="1200" dirty="0">
                          <a:solidFill>
                            <a:srgbClr val="000000"/>
                          </a:solidFill>
                          <a:latin typeface="Wingdings" pitchFamily="2"/>
                          <a:ea typeface="標楷體" pitchFamily="65"/>
                          <a:cs typeface="Times New Roman" pitchFamily="18"/>
                        </a:rPr>
                        <a:t>%</a:t>
                      </a:r>
                      <a:r>
                        <a:rPr lang="en-US" sz="2000" kern="1200" dirty="0">
                          <a:solidFill>
                            <a:srgbClr val="000000"/>
                          </a:solidFill>
                          <a:latin typeface="Times New Roman" pitchFamily="18"/>
                          <a:ea typeface="標楷體" pitchFamily="65"/>
                          <a:cs typeface="Times New Roman" pitchFamily="18"/>
                        </a:rPr>
                        <a:t>08:20-</a:t>
                      </a:r>
                      <a:r>
                        <a:rPr lang="zh-TW" sz="2000" kern="1200" dirty="0">
                          <a:solidFill>
                            <a:srgbClr val="000000"/>
                          </a:solidFill>
                          <a:latin typeface="Times New Roman" pitchFamily="18"/>
                          <a:ea typeface="標楷體" pitchFamily="65"/>
                          <a:cs typeface="Times New Roman" pitchFamily="18"/>
                        </a:rPr>
                        <a:t>　</a:t>
                      </a:r>
                      <a:r>
                        <a:rPr lang="en-US" sz="2000" kern="1200" dirty="0">
                          <a:solidFill>
                            <a:srgbClr val="000000"/>
                          </a:solidFill>
                          <a:latin typeface="Times New Roman" pitchFamily="18"/>
                          <a:ea typeface="標楷體" pitchFamily="65"/>
                          <a:cs typeface="Times New Roman" pitchFamily="18"/>
                        </a:rPr>
                        <a:t>08:30</a:t>
                      </a:r>
                      <a:endParaRPr lang="zh-TW" sz="2000" kern="1200" dirty="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AC090"/>
                    </a:solidFill>
                  </a:tcPr>
                </a:tc>
                <a:tc>
                  <a:txBody>
                    <a:bodyPr/>
                    <a:lstStyle/>
                    <a:p>
                      <a:pPr lvl="0" algn="ctr">
                        <a:lnSpc>
                          <a:spcPct val="125000"/>
                        </a:lnSpc>
                      </a:pPr>
                      <a:r>
                        <a:rPr lang="zh-TW" sz="2000" kern="1200">
                          <a:solidFill>
                            <a:srgbClr val="000000"/>
                          </a:solidFill>
                          <a:latin typeface="Times New Roman" pitchFamily="18"/>
                          <a:ea typeface="標楷體" pitchFamily="65"/>
                          <a:cs typeface="Times New Roman" pitchFamily="18"/>
                        </a:rPr>
                        <a:t>考試說明</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AC090"/>
                    </a:solidFill>
                  </a:tcPr>
                </a:tc>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kern="1200">
                          <a:solidFill>
                            <a:srgbClr val="000000"/>
                          </a:solidFill>
                          <a:latin typeface="Times New Roman" pitchFamily="18"/>
                          <a:ea typeface="標楷體" pitchFamily="65"/>
                          <a:cs typeface="Times New Roman" pitchFamily="18"/>
                        </a:rPr>
                        <a:t>08:20-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08:30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FFF99"/>
                    </a:solidFill>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考試說明</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FFF99"/>
                    </a:solidFill>
                  </a:tcPr>
                </a:tc>
                <a:extLst>
                  <a:ext uri="{0D108BD9-81ED-4DB2-BD59-A6C34878D82A}">
                    <a16:rowId xmlns:a16="http://schemas.microsoft.com/office/drawing/2014/main" val="2093466550"/>
                  </a:ext>
                </a:extLst>
              </a:tr>
              <a:tr h="478706">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08:30-</a:t>
                      </a: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09:40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AC090"/>
                    </a:solidFill>
                  </a:tcPr>
                </a:tc>
                <a:tc>
                  <a:txBody>
                    <a:bodyPr/>
                    <a:lstStyle/>
                    <a:p>
                      <a:pPr lvl="0" algn="ctr">
                        <a:lnSpc>
                          <a:spcPct val="125000"/>
                        </a:lnSpc>
                      </a:pPr>
                      <a:r>
                        <a:rPr lang="zh-TW" sz="2400" b="1" kern="1200">
                          <a:solidFill>
                            <a:srgbClr val="000000"/>
                          </a:solidFill>
                          <a:latin typeface="Times New Roman" pitchFamily="18"/>
                          <a:ea typeface="標楷體" pitchFamily="65"/>
                          <a:cs typeface="Times New Roman" pitchFamily="18"/>
                        </a:rPr>
                        <a:t>社</a:t>
                      </a:r>
                      <a:r>
                        <a:rPr lang="en-US" sz="2400" b="1" kern="1200">
                          <a:solidFill>
                            <a:srgbClr val="000000"/>
                          </a:solidFill>
                          <a:latin typeface="Times New Roman" pitchFamily="18"/>
                          <a:ea typeface="標楷體" pitchFamily="65"/>
                          <a:cs typeface="Times New Roman" pitchFamily="18"/>
                        </a:rPr>
                        <a:t>    </a:t>
                      </a:r>
                      <a:r>
                        <a:rPr lang="zh-TW" sz="2400" b="1" kern="1200">
                          <a:solidFill>
                            <a:srgbClr val="000000"/>
                          </a:solidFill>
                          <a:latin typeface="Times New Roman" pitchFamily="18"/>
                          <a:ea typeface="標楷體" pitchFamily="65"/>
                          <a:cs typeface="Times New Roman" pitchFamily="18"/>
                        </a:rPr>
                        <a:t>會</a:t>
                      </a:r>
                      <a:endParaRPr lang="zh-TW" sz="24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AC090"/>
                    </a:solidFill>
                  </a:tcPr>
                </a:tc>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08:30-</a:t>
                      </a: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09:40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FFF99"/>
                    </a:solidFill>
                  </a:tcPr>
                </a:tc>
                <a:tc>
                  <a:txBody>
                    <a:bodyPr/>
                    <a:lstStyle/>
                    <a:p>
                      <a:pPr marL="0" lvl="0" algn="ctr" defTabSz="914400" rtl="0" hangingPunct="1">
                        <a:lnSpc>
                          <a:spcPct val="125000"/>
                        </a:lnSpc>
                      </a:pPr>
                      <a:r>
                        <a:rPr lang="zh-TW" sz="2400" b="1" kern="1200">
                          <a:solidFill>
                            <a:srgbClr val="000000"/>
                          </a:solidFill>
                          <a:latin typeface="Times New Roman" pitchFamily="18"/>
                          <a:ea typeface="標楷體" pitchFamily="65"/>
                          <a:cs typeface="Times New Roman" pitchFamily="18"/>
                        </a:rPr>
                        <a:t>自</a:t>
                      </a:r>
                      <a:r>
                        <a:rPr lang="en-US" sz="2400" b="1" kern="1200">
                          <a:solidFill>
                            <a:srgbClr val="000000"/>
                          </a:solidFill>
                          <a:latin typeface="Times New Roman" pitchFamily="18"/>
                          <a:ea typeface="標楷體" pitchFamily="65"/>
                          <a:cs typeface="Times New Roman" pitchFamily="18"/>
                        </a:rPr>
                        <a:t>    </a:t>
                      </a:r>
                      <a:r>
                        <a:rPr lang="zh-TW" sz="2400" b="1" kern="1200">
                          <a:solidFill>
                            <a:srgbClr val="000000"/>
                          </a:solidFill>
                          <a:latin typeface="Times New Roman" pitchFamily="18"/>
                          <a:ea typeface="標楷體" pitchFamily="65"/>
                          <a:cs typeface="Times New Roman" pitchFamily="18"/>
                        </a:rPr>
                        <a:t>然</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FFF99"/>
                    </a:solidFill>
                  </a:tcPr>
                </a:tc>
                <a:extLst>
                  <a:ext uri="{0D108BD9-81ED-4DB2-BD59-A6C34878D82A}">
                    <a16:rowId xmlns:a16="http://schemas.microsoft.com/office/drawing/2014/main" val="4089313285"/>
                  </a:ext>
                </a:extLst>
              </a:tr>
              <a:tr h="430837">
                <a:tc>
                  <a:txBody>
                    <a:bodyPr/>
                    <a:lstStyle/>
                    <a:p>
                      <a:pPr lvl="0" algn="ctr">
                        <a:lnSpc>
                          <a:spcPct val="125000"/>
                        </a:lnSpc>
                      </a:pP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09:40-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10:20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休息</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lnSpc>
                          <a:spcPct val="125000"/>
                        </a:lnSpc>
                      </a:pP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09:40-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10:20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休息</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308616123"/>
                  </a:ext>
                </a:extLst>
              </a:tr>
              <a:tr h="430837">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kern="1200">
                          <a:solidFill>
                            <a:srgbClr val="000000"/>
                          </a:solidFill>
                          <a:latin typeface="Times New Roman" pitchFamily="18"/>
                          <a:ea typeface="標楷體" pitchFamily="65"/>
                          <a:cs typeface="Times New Roman" pitchFamily="18"/>
                        </a:rPr>
                        <a:t>10:20-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10:30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F99CC"/>
                    </a:solidFill>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考試說明</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F99CC"/>
                    </a:solidFill>
                  </a:tcPr>
                </a:tc>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kern="1200">
                          <a:solidFill>
                            <a:srgbClr val="000000"/>
                          </a:solidFill>
                          <a:latin typeface="Times New Roman" pitchFamily="18"/>
                          <a:ea typeface="標楷體" pitchFamily="65"/>
                          <a:cs typeface="Times New Roman" pitchFamily="18"/>
                        </a:rPr>
                        <a:t>10:20-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10:30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00FF00"/>
                    </a:solidFill>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考試說明</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00FF00"/>
                    </a:solidFill>
                  </a:tcPr>
                </a:tc>
                <a:extLst>
                  <a:ext uri="{0D108BD9-81ED-4DB2-BD59-A6C34878D82A}">
                    <a16:rowId xmlns:a16="http://schemas.microsoft.com/office/drawing/2014/main" val="3712889222"/>
                  </a:ext>
                </a:extLst>
              </a:tr>
              <a:tr h="478706">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10:30-</a:t>
                      </a: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11:50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F99CC"/>
                    </a:solidFill>
                  </a:tcPr>
                </a:tc>
                <a:tc>
                  <a:txBody>
                    <a:bodyPr/>
                    <a:lstStyle/>
                    <a:p>
                      <a:pPr lvl="0" algn="ctr">
                        <a:lnSpc>
                          <a:spcPct val="125000"/>
                        </a:lnSpc>
                      </a:pPr>
                      <a:r>
                        <a:rPr lang="zh-TW" sz="2400" b="1" kern="1200">
                          <a:solidFill>
                            <a:srgbClr val="000000"/>
                          </a:solidFill>
                          <a:latin typeface="Times New Roman" pitchFamily="18"/>
                          <a:ea typeface="標楷體" pitchFamily="65"/>
                          <a:cs typeface="Times New Roman" pitchFamily="18"/>
                        </a:rPr>
                        <a:t>數</a:t>
                      </a:r>
                      <a:r>
                        <a:rPr lang="en-US" sz="2400" b="1" kern="1200">
                          <a:solidFill>
                            <a:srgbClr val="000000"/>
                          </a:solidFill>
                          <a:latin typeface="Times New Roman" pitchFamily="18"/>
                          <a:ea typeface="標楷體" pitchFamily="65"/>
                          <a:cs typeface="Times New Roman" pitchFamily="18"/>
                        </a:rPr>
                        <a:t>    </a:t>
                      </a:r>
                      <a:r>
                        <a:rPr lang="zh-TW" sz="2400" b="1" kern="1200">
                          <a:solidFill>
                            <a:srgbClr val="000000"/>
                          </a:solidFill>
                          <a:latin typeface="Times New Roman" pitchFamily="18"/>
                          <a:ea typeface="標楷體" pitchFamily="65"/>
                          <a:cs typeface="Times New Roman" pitchFamily="18"/>
                        </a:rPr>
                        <a:t>學</a:t>
                      </a:r>
                      <a:endParaRPr lang="zh-TW" sz="24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FF99CC"/>
                    </a:solidFill>
                  </a:tcPr>
                </a:tc>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10:30-</a:t>
                      </a: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11:30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00FF00"/>
                    </a:solidFill>
                  </a:tcPr>
                </a:tc>
                <a:tc>
                  <a:txBody>
                    <a:bodyPr/>
                    <a:lstStyle/>
                    <a:p>
                      <a:pPr marL="0" lvl="0" algn="ctr" defTabSz="914400" rtl="0" hangingPunct="1">
                        <a:lnSpc>
                          <a:spcPct val="125000"/>
                        </a:lnSpc>
                      </a:pPr>
                      <a:r>
                        <a:rPr lang="zh-TW" sz="2400" b="1" kern="1200">
                          <a:solidFill>
                            <a:srgbClr val="000000"/>
                          </a:solidFill>
                          <a:latin typeface="Times New Roman" pitchFamily="18"/>
                          <a:ea typeface="標楷體" pitchFamily="65"/>
                          <a:cs typeface="Times New Roman" pitchFamily="18"/>
                        </a:rPr>
                        <a:t>英語（閱讀）</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00FF00"/>
                    </a:solidFill>
                  </a:tcPr>
                </a:tc>
                <a:extLst>
                  <a:ext uri="{0D108BD9-81ED-4DB2-BD59-A6C34878D82A}">
                    <a16:rowId xmlns:a16="http://schemas.microsoft.com/office/drawing/2014/main" val="2525648881"/>
                  </a:ext>
                </a:extLst>
              </a:tr>
              <a:tr h="430837">
                <a:tc>
                  <a:txBody>
                    <a:bodyPr/>
                    <a:lstStyle/>
                    <a:p>
                      <a:pPr lvl="0" algn="ctr">
                        <a:lnSpc>
                          <a:spcPct val="125000"/>
                        </a:lnSpc>
                      </a:pP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11:50-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13:40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午休</a:t>
                      </a:r>
                      <a:r>
                        <a:rPr lang="en-US" sz="2000" kern="1200">
                          <a:solidFill>
                            <a:srgbClr val="000000"/>
                          </a:solidFill>
                          <a:latin typeface="Times New Roman" pitchFamily="18"/>
                          <a:ea typeface="標楷體" pitchFamily="65"/>
                          <a:cs typeface="Times New Roman" pitchFamily="18"/>
                        </a:rPr>
                        <a:t> </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lnSpc>
                          <a:spcPct val="125000"/>
                        </a:lnSpc>
                      </a:pP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11:30-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12:00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休息</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2609475771"/>
                  </a:ext>
                </a:extLst>
              </a:tr>
              <a:tr h="430837">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kern="1200">
                          <a:solidFill>
                            <a:srgbClr val="000000"/>
                          </a:solidFill>
                          <a:latin typeface="Times New Roman" pitchFamily="18"/>
                          <a:ea typeface="標楷體" pitchFamily="65"/>
                          <a:cs typeface="Times New Roman" pitchFamily="18"/>
                        </a:rPr>
                        <a:t>13:40-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13:50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99CCFF"/>
                    </a:solidFill>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考試說明</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99CCFF"/>
                    </a:solidFill>
                  </a:tcPr>
                </a:tc>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kern="1200">
                          <a:solidFill>
                            <a:srgbClr val="000000"/>
                          </a:solidFill>
                          <a:latin typeface="Times New Roman" pitchFamily="18"/>
                          <a:ea typeface="標楷體" pitchFamily="65"/>
                          <a:cs typeface="Times New Roman" pitchFamily="18"/>
                        </a:rPr>
                        <a:t>12:00-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12:05</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CCC1DA"/>
                    </a:solidFill>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考試說明</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CCC1DA"/>
                    </a:solidFill>
                  </a:tcPr>
                </a:tc>
                <a:extLst>
                  <a:ext uri="{0D108BD9-81ED-4DB2-BD59-A6C34878D82A}">
                    <a16:rowId xmlns:a16="http://schemas.microsoft.com/office/drawing/2014/main" val="4270124813"/>
                  </a:ext>
                </a:extLst>
              </a:tr>
              <a:tr h="478706">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13:50-</a:t>
                      </a: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15:00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99CCFF"/>
                    </a:solidFill>
                  </a:tcPr>
                </a:tc>
                <a:tc>
                  <a:txBody>
                    <a:bodyPr/>
                    <a:lstStyle/>
                    <a:p>
                      <a:pPr marL="0" lvl="0" algn="ctr" defTabSz="914400" rtl="0" hangingPunct="1">
                        <a:lnSpc>
                          <a:spcPct val="125000"/>
                        </a:lnSpc>
                      </a:pPr>
                      <a:r>
                        <a:rPr lang="zh-TW" sz="2400" b="1" kern="1200">
                          <a:solidFill>
                            <a:srgbClr val="000000"/>
                          </a:solidFill>
                          <a:latin typeface="Times New Roman" pitchFamily="18"/>
                          <a:ea typeface="標楷體" pitchFamily="65"/>
                          <a:cs typeface="Times New Roman" pitchFamily="18"/>
                        </a:rPr>
                        <a:t>國</a:t>
                      </a:r>
                      <a:r>
                        <a:rPr lang="en-US" sz="2400" b="1" kern="1200">
                          <a:solidFill>
                            <a:srgbClr val="000000"/>
                          </a:solidFill>
                          <a:latin typeface="Times New Roman" pitchFamily="18"/>
                          <a:ea typeface="標楷體" pitchFamily="65"/>
                          <a:cs typeface="Times New Roman" pitchFamily="18"/>
                        </a:rPr>
                        <a:t>    </a:t>
                      </a:r>
                      <a:r>
                        <a:rPr lang="zh-TW" sz="2400" b="1" kern="1200">
                          <a:solidFill>
                            <a:srgbClr val="000000"/>
                          </a:solidFill>
                          <a:latin typeface="Times New Roman" pitchFamily="18"/>
                          <a:ea typeface="標楷體" pitchFamily="65"/>
                          <a:cs typeface="Times New Roman" pitchFamily="18"/>
                        </a:rPr>
                        <a:t>文</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99CCFF"/>
                    </a:solidFill>
                  </a:tcPr>
                </a:tc>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12:05-</a:t>
                      </a: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12:30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CCC1DA"/>
                    </a:solidFill>
                  </a:tcPr>
                </a:tc>
                <a:tc>
                  <a:txBody>
                    <a:bodyPr/>
                    <a:lstStyle/>
                    <a:p>
                      <a:pPr marL="0" lvl="0" algn="ctr" defTabSz="914400" rtl="0" hangingPunct="1">
                        <a:lnSpc>
                          <a:spcPct val="125000"/>
                        </a:lnSpc>
                      </a:pPr>
                      <a:r>
                        <a:rPr lang="zh-TW" sz="2400" b="1" kern="1200">
                          <a:solidFill>
                            <a:srgbClr val="000000"/>
                          </a:solidFill>
                          <a:latin typeface="Times New Roman" pitchFamily="18"/>
                          <a:ea typeface="標楷體" pitchFamily="65"/>
                          <a:cs typeface="Times New Roman" pitchFamily="18"/>
                        </a:rPr>
                        <a:t>英語（聽力）</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CCC1DA"/>
                    </a:solidFill>
                  </a:tcPr>
                </a:tc>
                <a:extLst>
                  <a:ext uri="{0D108BD9-81ED-4DB2-BD59-A6C34878D82A}">
                    <a16:rowId xmlns:a16="http://schemas.microsoft.com/office/drawing/2014/main" val="2982940904"/>
                  </a:ext>
                </a:extLst>
              </a:tr>
              <a:tr h="463417">
                <a:tc>
                  <a:txBody>
                    <a:bodyPr/>
                    <a:lstStyle/>
                    <a:p>
                      <a:pPr lvl="0" algn="ctr">
                        <a:lnSpc>
                          <a:spcPct val="125000"/>
                        </a:lnSpc>
                      </a:pP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15:00-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15:40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休息</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rowSpan="3" gridSpan="2">
                  <a:txBody>
                    <a:bodyPr/>
                    <a:lstStyle/>
                    <a:p>
                      <a:pPr lvl="0"/>
                      <a:endParaRPr lang="zh-TW" sz="1000" kern="1200">
                        <a:latin typeface="Calibri" pitchFamily="34"/>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rowSpan="3" hMerge="1">
                  <a:txBody>
                    <a:bodyPr/>
                    <a:lstStyle/>
                    <a:p>
                      <a:endParaRPr lang="zh-TW" altLang="en-US"/>
                    </a:p>
                  </a:txBody>
                  <a:tcPr/>
                </a:tc>
                <a:extLst>
                  <a:ext uri="{0D108BD9-81ED-4DB2-BD59-A6C34878D82A}">
                    <a16:rowId xmlns:a16="http://schemas.microsoft.com/office/drawing/2014/main" val="3212177199"/>
                  </a:ext>
                </a:extLst>
              </a:tr>
              <a:tr h="430837">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kern="1200">
                          <a:solidFill>
                            <a:srgbClr val="000000"/>
                          </a:solidFill>
                          <a:latin typeface="Times New Roman" pitchFamily="18"/>
                          <a:ea typeface="標楷體" pitchFamily="65"/>
                          <a:cs typeface="Times New Roman" pitchFamily="18"/>
                        </a:rPr>
                        <a:t>15:40-</a:t>
                      </a:r>
                      <a:r>
                        <a:rPr lang="zh-TW" sz="2000" kern="1200">
                          <a:solidFill>
                            <a:srgbClr val="000000"/>
                          </a:solidFill>
                          <a:latin typeface="Times New Roman" pitchFamily="18"/>
                          <a:ea typeface="標楷體" pitchFamily="65"/>
                          <a:cs typeface="Times New Roman" pitchFamily="18"/>
                        </a:rPr>
                        <a:t>　</a:t>
                      </a:r>
                      <a:r>
                        <a:rPr lang="en-US" sz="2000" kern="1200">
                          <a:solidFill>
                            <a:srgbClr val="000000"/>
                          </a:solidFill>
                          <a:latin typeface="Times New Roman" pitchFamily="18"/>
                          <a:ea typeface="標楷體" pitchFamily="65"/>
                          <a:cs typeface="Times New Roman" pitchFamily="18"/>
                        </a:rPr>
                        <a:t>15:50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marL="0" lvl="0" algn="ctr" defTabSz="914400" rtl="0" hangingPunct="1">
                        <a:lnSpc>
                          <a:spcPct val="125000"/>
                        </a:lnSpc>
                      </a:pPr>
                      <a:r>
                        <a:rPr lang="zh-TW" sz="2000" kern="1200">
                          <a:solidFill>
                            <a:srgbClr val="000000"/>
                          </a:solidFill>
                          <a:latin typeface="Times New Roman" pitchFamily="18"/>
                          <a:ea typeface="標楷體" pitchFamily="65"/>
                          <a:cs typeface="Times New Roman" pitchFamily="18"/>
                        </a:rPr>
                        <a:t>考試說明</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642661646"/>
                  </a:ext>
                </a:extLst>
              </a:tr>
              <a:tr h="478706">
                <a:tc>
                  <a:txBody>
                    <a:bodyPr/>
                    <a:lstStyle/>
                    <a:p>
                      <a:pPr lvl="0" algn="ctr">
                        <a:lnSpc>
                          <a:spcPct val="125000"/>
                        </a:lnSpc>
                      </a:pP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15:50-</a:t>
                      </a:r>
                      <a:r>
                        <a:rPr lang="en-US" sz="2000" kern="1200">
                          <a:solidFill>
                            <a:srgbClr val="000000"/>
                          </a:solidFill>
                          <a:latin typeface="Wingdings" pitchFamily="2"/>
                          <a:ea typeface="標楷體" pitchFamily="65"/>
                          <a:cs typeface="Times New Roman" pitchFamily="18"/>
                        </a:rPr>
                        <a:t>%</a:t>
                      </a:r>
                      <a:r>
                        <a:rPr lang="en-US" sz="2000" b="1" kern="1200">
                          <a:solidFill>
                            <a:srgbClr val="000000"/>
                          </a:solidFill>
                          <a:latin typeface="Times New Roman" pitchFamily="18"/>
                          <a:ea typeface="標楷體" pitchFamily="65"/>
                          <a:cs typeface="Times New Roman" pitchFamily="18"/>
                        </a:rPr>
                        <a:t>16:40</a:t>
                      </a:r>
                      <a:endParaRPr lang="zh-TW" sz="2000" kern="1200">
                        <a:latin typeface="Calibri" pitchFamily="34"/>
                        <a:ea typeface="新細明體" pitchFamily="18"/>
                        <a:cs typeface="Times New Roman" pitchFamily="18"/>
                      </a:endParaRP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marL="0" lvl="0" algn="ctr" defTabSz="914400" rtl="0" hangingPunct="1">
                        <a:lnSpc>
                          <a:spcPct val="125000"/>
                        </a:lnSpc>
                      </a:pPr>
                      <a:r>
                        <a:rPr lang="zh-TW" sz="2400" b="1" kern="1200" dirty="0">
                          <a:solidFill>
                            <a:srgbClr val="000000"/>
                          </a:solidFill>
                          <a:latin typeface="Times New Roman" pitchFamily="18"/>
                          <a:ea typeface="標楷體" pitchFamily="65"/>
                          <a:cs typeface="Times New Roman" pitchFamily="18"/>
                        </a:rPr>
                        <a:t>寫作測驗</a:t>
                      </a:r>
                    </a:p>
                  </a:txBody>
                  <a:tcPr marL="15480" marR="15480" marT="8293"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2469619323"/>
                  </a:ext>
                </a:extLst>
              </a:tr>
            </a:tbl>
          </a:graphicData>
        </a:graphic>
      </p:graphicFrame>
      <p:sp>
        <p:nvSpPr>
          <p:cNvPr id="4" name="投影片編號版面配置區 1">
            <a:extLst>
              <a:ext uri="{FF2B5EF4-FFF2-40B4-BE49-F238E27FC236}">
                <a16:creationId xmlns:a16="http://schemas.microsoft.com/office/drawing/2014/main" id="{5B712CD5-AAAD-4DE5-80AE-695D08FDC34B}"/>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D38BEBA-8372-4D55-B360-088D326CCEBE}" type="slidenum">
              <a:t>4</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
        <p:nvSpPr>
          <p:cNvPr id="5" name="矩形 8">
            <a:extLst>
              <a:ext uri="{FF2B5EF4-FFF2-40B4-BE49-F238E27FC236}">
                <a16:creationId xmlns:a16="http://schemas.microsoft.com/office/drawing/2014/main" id="{0D2075A9-E3B8-4E13-8F67-54661224E649}"/>
              </a:ext>
            </a:extLst>
          </p:cNvPr>
          <p:cNvSpPr/>
          <p:nvPr/>
        </p:nvSpPr>
        <p:spPr>
          <a:xfrm>
            <a:off x="6219730" y="5901363"/>
            <a:ext cx="4054449" cy="664979"/>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dirty="0">
                <a:solidFill>
                  <a:srgbClr val="000000"/>
                </a:solidFill>
                <a:uFillTx/>
                <a:latin typeface="Times New Roman" pitchFamily="18"/>
                <a:ea typeface="新細明體" pitchFamily="18"/>
                <a:cs typeface="Times New Roman" pitchFamily="18"/>
              </a:rPr>
              <a:t>本表若與</a:t>
            </a:r>
            <a:r>
              <a:rPr lang="en-US" sz="1800" b="0" i="0" u="none" strike="noStrike" kern="1200" cap="none" spc="0" baseline="0" dirty="0">
                <a:solidFill>
                  <a:srgbClr val="000000"/>
                </a:solidFill>
                <a:uFillTx/>
                <a:latin typeface="Times New Roman" pitchFamily="18"/>
                <a:ea typeface="新細明體" pitchFamily="18"/>
                <a:cs typeface="Times New Roman" pitchFamily="18"/>
              </a:rPr>
              <a:t>114</a:t>
            </a:r>
            <a:r>
              <a:rPr lang="zh-TW" sz="1800" b="0" i="0" u="none" strike="noStrike" kern="1200" cap="none" spc="0" baseline="0" dirty="0">
                <a:solidFill>
                  <a:srgbClr val="000000"/>
                </a:solidFill>
                <a:uFillTx/>
                <a:latin typeface="Times New Roman" pitchFamily="18"/>
                <a:ea typeface="新細明體" pitchFamily="18"/>
                <a:cs typeface="Times New Roman" pitchFamily="18"/>
              </a:rPr>
              <a:t>年教育會考簡章內容不符，</a:t>
            </a:r>
            <a:endParaRPr lang="en-US" sz="1800" b="0" i="0" u="none" strike="noStrike" kern="1200" cap="none" spc="0" baseline="0" dirty="0">
              <a:solidFill>
                <a:srgbClr val="000000"/>
              </a:solidFill>
              <a:uFillTx/>
              <a:latin typeface="Times New Roman" pitchFamily="18"/>
              <a:ea typeface="新細明體" pitchFamily="18"/>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dirty="0">
                <a:solidFill>
                  <a:srgbClr val="000000"/>
                </a:solidFill>
                <a:uFillTx/>
                <a:latin typeface="Times New Roman" pitchFamily="18"/>
                <a:ea typeface="新細明體" pitchFamily="18"/>
                <a:cs typeface="Times New Roman" pitchFamily="18"/>
              </a:rPr>
              <a:t>概以各考區試務會正式發行簡章為準。</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531">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CF1CFC-18F7-458D-BD2F-0387ED5B0348}"/>
              </a:ext>
            </a:extLst>
          </p:cNvPr>
          <p:cNvSpPr txBox="1">
            <a:spLocks noGrp="1"/>
          </p:cNvSpPr>
          <p:nvPr>
            <p:ph type="title"/>
          </p:nvPr>
        </p:nvSpPr>
        <p:spPr>
          <a:xfrm>
            <a:off x="838203" y="13441"/>
            <a:ext cx="10515600" cy="1325559"/>
          </a:xfrm>
          <a:prstGeom prst="rect">
            <a:avLst/>
          </a:prstGeom>
          <a:noFill/>
          <a:ln>
            <a:noFill/>
          </a:ln>
        </p:spPr>
        <p:txBody>
          <a:bodyPr vert="horz" wrap="square" lIns="91440" tIns="45720" rIns="91440" bIns="45720" anchor="ctr" anchorCtr="1" compatLnSpc="1">
            <a:normAutofit/>
          </a:bodyPr>
          <a:lstStyle/>
          <a:p>
            <a:pPr lvl="0" algn="ctr">
              <a:lnSpc>
                <a:spcPct val="100000"/>
              </a:lnSpc>
            </a:pPr>
            <a:r>
              <a:rPr lang="zh-TW" sz="4800" b="1">
                <a:latin typeface="標楷體" pitchFamily="65"/>
                <a:ea typeface="標楷體" pitchFamily="65"/>
              </a:rPr>
              <a:t>國中教育會考怎麼考</a:t>
            </a:r>
          </a:p>
        </p:txBody>
      </p:sp>
      <p:graphicFrame>
        <p:nvGraphicFramePr>
          <p:cNvPr id="3" name="表格 6">
            <a:extLst>
              <a:ext uri="{FF2B5EF4-FFF2-40B4-BE49-F238E27FC236}">
                <a16:creationId xmlns:a16="http://schemas.microsoft.com/office/drawing/2014/main" id="{3CEAB7A6-1FA9-4322-A81F-777E4DBF1DC4}"/>
              </a:ext>
            </a:extLst>
          </p:cNvPr>
          <p:cNvGraphicFramePr>
            <a:graphicFrameLocks noGrp="1"/>
          </p:cNvGraphicFramePr>
          <p:nvPr/>
        </p:nvGraphicFramePr>
        <p:xfrm>
          <a:off x="1960610" y="1313800"/>
          <a:ext cx="8025412" cy="4909383"/>
        </p:xfrm>
        <a:graphic>
          <a:graphicData uri="http://schemas.openxmlformats.org/drawingml/2006/table">
            <a:tbl>
              <a:tblPr>
                <a:effectLst/>
              </a:tblPr>
              <a:tblGrid>
                <a:gridCol w="1181194">
                  <a:extLst>
                    <a:ext uri="{9D8B030D-6E8A-4147-A177-3AD203B41FA5}">
                      <a16:colId xmlns:a16="http://schemas.microsoft.com/office/drawing/2014/main" val="435379645"/>
                    </a:ext>
                  </a:extLst>
                </a:gridCol>
                <a:gridCol w="1135876">
                  <a:extLst>
                    <a:ext uri="{9D8B030D-6E8A-4147-A177-3AD203B41FA5}">
                      <a16:colId xmlns:a16="http://schemas.microsoft.com/office/drawing/2014/main" val="1103277971"/>
                    </a:ext>
                  </a:extLst>
                </a:gridCol>
                <a:gridCol w="1961964">
                  <a:extLst>
                    <a:ext uri="{9D8B030D-6E8A-4147-A177-3AD203B41FA5}">
                      <a16:colId xmlns:a16="http://schemas.microsoft.com/office/drawing/2014/main" val="4165714955"/>
                    </a:ext>
                  </a:extLst>
                </a:gridCol>
                <a:gridCol w="1908700">
                  <a:extLst>
                    <a:ext uri="{9D8B030D-6E8A-4147-A177-3AD203B41FA5}">
                      <a16:colId xmlns:a16="http://schemas.microsoft.com/office/drawing/2014/main" val="3538858646"/>
                    </a:ext>
                  </a:extLst>
                </a:gridCol>
                <a:gridCol w="1837678">
                  <a:extLst>
                    <a:ext uri="{9D8B030D-6E8A-4147-A177-3AD203B41FA5}">
                      <a16:colId xmlns:a16="http://schemas.microsoft.com/office/drawing/2014/main" val="355803252"/>
                    </a:ext>
                  </a:extLst>
                </a:gridCol>
              </a:tblGrid>
              <a:tr h="583103">
                <a:tc gridSpan="2">
                  <a:txBody>
                    <a:bodyPr/>
                    <a:lstStyle/>
                    <a:p>
                      <a:pPr lvl="0" algn="ctr"/>
                      <a:r>
                        <a:rPr lang="zh-TW" sz="2400" b="1" kern="0">
                          <a:solidFill>
                            <a:srgbClr val="FFFFFF"/>
                          </a:solidFill>
                          <a:effectLst>
                            <a:outerShdw dist="38096" dir="2700000">
                              <a:srgbClr val="000000"/>
                            </a:outerShdw>
                          </a:effectLst>
                          <a:latin typeface="Times New Roman" pitchFamily="18"/>
                          <a:ea typeface="標楷體" pitchFamily="65"/>
                          <a:cs typeface="Times New Roman" pitchFamily="18"/>
                        </a:rPr>
                        <a:t>考試科目</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5F96D3"/>
                    </a:solidFill>
                  </a:tcPr>
                </a:tc>
                <a:tc hMerge="1">
                  <a:txBody>
                    <a:bodyPr/>
                    <a:lstStyle/>
                    <a:p>
                      <a:endParaRPr lang="zh-TW" altLang="en-US"/>
                    </a:p>
                  </a:txBody>
                  <a:tcPr/>
                </a:tc>
                <a:tc>
                  <a:txBody>
                    <a:bodyPr/>
                    <a:lstStyle/>
                    <a:p>
                      <a:pPr lvl="0" algn="ctr"/>
                      <a:r>
                        <a:rPr lang="zh-TW" sz="2400" b="1" kern="0">
                          <a:solidFill>
                            <a:srgbClr val="FFFFFF"/>
                          </a:solidFill>
                          <a:effectLst>
                            <a:outerShdw dist="38096" dir="2700000">
                              <a:srgbClr val="000000"/>
                            </a:outerShdw>
                          </a:effectLst>
                          <a:latin typeface="Times New Roman" pitchFamily="18"/>
                          <a:ea typeface="標楷體" pitchFamily="65"/>
                          <a:cs typeface="Times New Roman" pitchFamily="18"/>
                        </a:rPr>
                        <a:t>題型</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5F96D3"/>
                    </a:solidFill>
                  </a:tcPr>
                </a:tc>
                <a:tc>
                  <a:txBody>
                    <a:bodyPr/>
                    <a:lstStyle/>
                    <a:p>
                      <a:pPr lvl="0" algn="ctr"/>
                      <a:r>
                        <a:rPr lang="zh-TW" sz="2400" b="1" kern="0">
                          <a:solidFill>
                            <a:srgbClr val="FFFFFF"/>
                          </a:solidFill>
                          <a:effectLst>
                            <a:outerShdw dist="38096" dir="2700000">
                              <a:srgbClr val="000000"/>
                            </a:outerShdw>
                          </a:effectLst>
                          <a:latin typeface="Times New Roman" pitchFamily="18"/>
                          <a:ea typeface="標楷體" pitchFamily="65"/>
                          <a:cs typeface="Times New Roman" pitchFamily="18"/>
                        </a:rPr>
                        <a:t>題數</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5F96D3"/>
                    </a:solidFill>
                  </a:tcPr>
                </a:tc>
                <a:tc>
                  <a:txBody>
                    <a:bodyPr/>
                    <a:lstStyle/>
                    <a:p>
                      <a:pPr lvl="0" algn="ctr"/>
                      <a:r>
                        <a:rPr lang="zh-TW" sz="2400" b="1" kern="0">
                          <a:solidFill>
                            <a:srgbClr val="FFFFFF"/>
                          </a:solidFill>
                          <a:effectLst>
                            <a:outerShdw dist="38096" dir="2700000">
                              <a:srgbClr val="000000"/>
                            </a:outerShdw>
                          </a:effectLst>
                          <a:latin typeface="Times New Roman" pitchFamily="18"/>
                          <a:ea typeface="標楷體" pitchFamily="65"/>
                          <a:cs typeface="Times New Roman" pitchFamily="18"/>
                        </a:rPr>
                        <a:t>考試時間</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5F96D3"/>
                    </a:solidFill>
                  </a:tcPr>
                </a:tc>
                <a:extLst>
                  <a:ext uri="{0D108BD9-81ED-4DB2-BD59-A6C34878D82A}">
                    <a16:rowId xmlns:a16="http://schemas.microsoft.com/office/drawing/2014/main" val="2760645199"/>
                  </a:ext>
                </a:extLst>
              </a:tr>
              <a:tr h="540785">
                <a:tc gridSpan="2">
                  <a:txBody>
                    <a:bodyPr/>
                    <a:lstStyle/>
                    <a:p>
                      <a:pPr lvl="0" algn="ctr"/>
                      <a:r>
                        <a:rPr lang="zh-TW" sz="2400" b="1" kern="0">
                          <a:solidFill>
                            <a:srgbClr val="000000"/>
                          </a:solidFill>
                          <a:latin typeface="Times New Roman" pitchFamily="18"/>
                          <a:ea typeface="標楷體" pitchFamily="65"/>
                          <a:cs typeface="Times New Roman" pitchFamily="18"/>
                        </a:rPr>
                        <a:t>國　文</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hMerge="1">
                  <a:txBody>
                    <a:bodyPr/>
                    <a:lstStyle/>
                    <a:p>
                      <a:endParaRPr lang="zh-TW" altLang="en-US"/>
                    </a:p>
                  </a:txBody>
                  <a:tcPr/>
                </a:tc>
                <a:tc>
                  <a:txBody>
                    <a:bodyPr/>
                    <a:lstStyle/>
                    <a:p>
                      <a:pPr lvl="0" algn="ctr"/>
                      <a:r>
                        <a:rPr lang="en-US" sz="2400" kern="0">
                          <a:solidFill>
                            <a:srgbClr val="000000"/>
                          </a:solidFill>
                          <a:latin typeface="Times New Roman" pitchFamily="18"/>
                          <a:ea typeface="標楷體" pitchFamily="65"/>
                          <a:cs typeface="Times New Roman" pitchFamily="18"/>
                        </a:rPr>
                        <a:t>4</a:t>
                      </a:r>
                      <a:r>
                        <a:rPr lang="zh-TW" sz="2400" kern="0">
                          <a:solidFill>
                            <a:srgbClr val="000000"/>
                          </a:solidFill>
                          <a:latin typeface="Times New Roman" pitchFamily="18"/>
                          <a:ea typeface="標楷體" pitchFamily="65"/>
                          <a:cs typeface="Times New Roman" pitchFamily="18"/>
                        </a:rPr>
                        <a:t>選</a:t>
                      </a:r>
                      <a:r>
                        <a:rPr lang="en-US" sz="2400" kern="0">
                          <a:solidFill>
                            <a:srgbClr val="000000"/>
                          </a:solidFill>
                          <a:latin typeface="Times New Roman" pitchFamily="18"/>
                          <a:ea typeface="標楷體" pitchFamily="65"/>
                          <a:cs typeface="Times New Roman" pitchFamily="18"/>
                        </a:rPr>
                        <a:t>1</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38</a:t>
                      </a:r>
                      <a:r>
                        <a:rPr lang="zh-TW" sz="2400" kern="0">
                          <a:solidFill>
                            <a:srgbClr val="000000"/>
                          </a:solidFill>
                          <a:latin typeface="Times New Roman" pitchFamily="18"/>
                          <a:ea typeface="標楷體" pitchFamily="65"/>
                          <a:cs typeface="Times New Roman" pitchFamily="18"/>
                        </a:rPr>
                        <a:t>～</a:t>
                      </a:r>
                      <a:r>
                        <a:rPr lang="en-US" sz="2400" kern="0">
                          <a:solidFill>
                            <a:srgbClr val="000000"/>
                          </a:solidFill>
                          <a:latin typeface="Times New Roman" pitchFamily="18"/>
                          <a:ea typeface="標楷體" pitchFamily="65"/>
                          <a:cs typeface="Times New Roman" pitchFamily="18"/>
                        </a:rPr>
                        <a:t>46</a:t>
                      </a:r>
                      <a:r>
                        <a:rPr lang="zh-TW" sz="2400" kern="0">
                          <a:solidFill>
                            <a:srgbClr val="000000"/>
                          </a:solidFill>
                          <a:latin typeface="Times New Roman" pitchFamily="18"/>
                          <a:ea typeface="標楷體" pitchFamily="65"/>
                          <a:cs typeface="Times New Roman" pitchFamily="18"/>
                        </a:rPr>
                        <a:t>題</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70</a:t>
                      </a:r>
                      <a:r>
                        <a:rPr lang="zh-TW" sz="2400" kern="0">
                          <a:solidFill>
                            <a:srgbClr val="000000"/>
                          </a:solidFill>
                          <a:latin typeface="Times New Roman" pitchFamily="18"/>
                          <a:ea typeface="標楷體" pitchFamily="65"/>
                          <a:cs typeface="Times New Roman" pitchFamily="18"/>
                        </a:rPr>
                        <a:t>分鐘</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424614800"/>
                  </a:ext>
                </a:extLst>
              </a:tr>
              <a:tr h="540785">
                <a:tc rowSpan="2">
                  <a:txBody>
                    <a:bodyPr/>
                    <a:lstStyle/>
                    <a:p>
                      <a:pPr lvl="0" algn="ctr"/>
                      <a:r>
                        <a:rPr lang="zh-TW" sz="2400" b="1" kern="0">
                          <a:solidFill>
                            <a:srgbClr val="000000"/>
                          </a:solidFill>
                          <a:latin typeface="Times New Roman" pitchFamily="18"/>
                          <a:ea typeface="標楷體" pitchFamily="65"/>
                          <a:cs typeface="Times New Roman" pitchFamily="18"/>
                        </a:rPr>
                        <a:t>英語</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marL="46991" lvl="0" algn="ctr"/>
                      <a:r>
                        <a:rPr lang="zh-TW" sz="2400" kern="0">
                          <a:solidFill>
                            <a:srgbClr val="000000"/>
                          </a:solidFill>
                          <a:latin typeface="Times New Roman" pitchFamily="18"/>
                          <a:ea typeface="標楷體" pitchFamily="65"/>
                          <a:cs typeface="Times New Roman" pitchFamily="18"/>
                        </a:rPr>
                        <a:t>閱讀</a:t>
                      </a:r>
                      <a:endParaRPr lang="zh-TW" sz="2400" kern="1200">
                        <a:latin typeface="Calibri" pitchFamily="34"/>
                        <a:ea typeface="新細明體" pitchFamily="18"/>
                        <a:cs typeface="Times New Roman" pitchFamily="18"/>
                      </a:endParaRPr>
                    </a:p>
                  </a:txBody>
                  <a:tcPr marL="0" marR="0" marT="0"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4</a:t>
                      </a:r>
                      <a:r>
                        <a:rPr lang="zh-TW" sz="2400" kern="0">
                          <a:solidFill>
                            <a:srgbClr val="000000"/>
                          </a:solidFill>
                          <a:latin typeface="Times New Roman" pitchFamily="18"/>
                          <a:ea typeface="標楷體" pitchFamily="65"/>
                          <a:cs typeface="Times New Roman" pitchFamily="18"/>
                        </a:rPr>
                        <a:t>選</a:t>
                      </a:r>
                      <a:r>
                        <a:rPr lang="en-US" sz="2400" kern="0">
                          <a:solidFill>
                            <a:srgbClr val="000000"/>
                          </a:solidFill>
                          <a:latin typeface="Times New Roman" pitchFamily="18"/>
                          <a:ea typeface="標楷體" pitchFamily="65"/>
                          <a:cs typeface="Times New Roman" pitchFamily="18"/>
                        </a:rPr>
                        <a:t>1</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40</a:t>
                      </a:r>
                      <a:r>
                        <a:rPr lang="zh-TW" sz="2400" kern="0">
                          <a:solidFill>
                            <a:srgbClr val="000000"/>
                          </a:solidFill>
                          <a:latin typeface="Times New Roman" pitchFamily="18"/>
                          <a:ea typeface="標楷體" pitchFamily="65"/>
                          <a:cs typeface="Times New Roman" pitchFamily="18"/>
                        </a:rPr>
                        <a:t>～</a:t>
                      </a:r>
                      <a:r>
                        <a:rPr lang="en-US" sz="2400" kern="0">
                          <a:solidFill>
                            <a:srgbClr val="000000"/>
                          </a:solidFill>
                          <a:latin typeface="Times New Roman" pitchFamily="18"/>
                          <a:ea typeface="標楷體" pitchFamily="65"/>
                          <a:cs typeface="Times New Roman" pitchFamily="18"/>
                        </a:rPr>
                        <a:t>45</a:t>
                      </a:r>
                      <a:r>
                        <a:rPr lang="zh-TW" sz="2400" kern="0">
                          <a:solidFill>
                            <a:srgbClr val="000000"/>
                          </a:solidFill>
                          <a:latin typeface="Times New Roman" pitchFamily="18"/>
                          <a:ea typeface="標楷體" pitchFamily="65"/>
                          <a:cs typeface="Times New Roman" pitchFamily="18"/>
                        </a:rPr>
                        <a:t>題</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FF0000"/>
                          </a:solidFill>
                          <a:latin typeface="Times New Roman" pitchFamily="18"/>
                          <a:ea typeface="標楷體" pitchFamily="65"/>
                          <a:cs typeface="Times New Roman" pitchFamily="18"/>
                        </a:rPr>
                        <a:t>60</a:t>
                      </a:r>
                      <a:r>
                        <a:rPr lang="zh-TW" sz="2400" kern="0">
                          <a:solidFill>
                            <a:srgbClr val="000000"/>
                          </a:solidFill>
                          <a:latin typeface="Times New Roman" pitchFamily="18"/>
                          <a:ea typeface="標楷體" pitchFamily="65"/>
                          <a:cs typeface="Times New Roman" pitchFamily="18"/>
                        </a:rPr>
                        <a:t>分鐘</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199475781"/>
                  </a:ext>
                </a:extLst>
              </a:tr>
              <a:tr h="540785">
                <a:tc vMerge="1">
                  <a:txBody>
                    <a:bodyPr/>
                    <a:lstStyle/>
                    <a:p>
                      <a:endParaRPr lang="zh-TW" altLang="en-US"/>
                    </a:p>
                  </a:txBody>
                  <a:tcPr/>
                </a:tc>
                <a:tc>
                  <a:txBody>
                    <a:bodyPr/>
                    <a:lstStyle/>
                    <a:p>
                      <a:pPr marL="46991" lvl="0" algn="ctr"/>
                      <a:r>
                        <a:rPr lang="zh-TW" sz="2400" kern="0">
                          <a:solidFill>
                            <a:srgbClr val="000000"/>
                          </a:solidFill>
                          <a:latin typeface="Times New Roman" pitchFamily="18"/>
                          <a:ea typeface="標楷體" pitchFamily="65"/>
                          <a:cs typeface="Times New Roman" pitchFamily="18"/>
                        </a:rPr>
                        <a:t>聽力</a:t>
                      </a:r>
                      <a:endParaRPr lang="zh-TW" sz="2400" kern="1200">
                        <a:latin typeface="Calibri" pitchFamily="34"/>
                        <a:ea typeface="新細明體" pitchFamily="18"/>
                        <a:cs typeface="Times New Roman" pitchFamily="18"/>
                      </a:endParaRPr>
                    </a:p>
                  </a:txBody>
                  <a:tcPr marL="0" marR="0" marT="0" marB="0"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FF0000"/>
                          </a:solidFill>
                          <a:latin typeface="Times New Roman" pitchFamily="18"/>
                          <a:ea typeface="標楷體" pitchFamily="65"/>
                          <a:cs typeface="Times New Roman" pitchFamily="18"/>
                        </a:rPr>
                        <a:t>3</a:t>
                      </a:r>
                      <a:r>
                        <a:rPr lang="zh-TW" sz="2400" kern="0">
                          <a:solidFill>
                            <a:srgbClr val="FF0000"/>
                          </a:solidFill>
                          <a:latin typeface="Times New Roman" pitchFamily="18"/>
                          <a:ea typeface="標楷體" pitchFamily="65"/>
                          <a:cs typeface="Times New Roman" pitchFamily="18"/>
                        </a:rPr>
                        <a:t>選</a:t>
                      </a:r>
                      <a:r>
                        <a:rPr lang="en-US" sz="2400" kern="0">
                          <a:solidFill>
                            <a:srgbClr val="FF0000"/>
                          </a:solidFill>
                          <a:latin typeface="Times New Roman" pitchFamily="18"/>
                          <a:ea typeface="標楷體" pitchFamily="65"/>
                          <a:cs typeface="Times New Roman" pitchFamily="18"/>
                        </a:rPr>
                        <a:t>1</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20</a:t>
                      </a:r>
                      <a:r>
                        <a:rPr lang="zh-TW" sz="2400" kern="0">
                          <a:solidFill>
                            <a:srgbClr val="000000"/>
                          </a:solidFill>
                          <a:latin typeface="Times New Roman" pitchFamily="18"/>
                          <a:ea typeface="標楷體" pitchFamily="65"/>
                          <a:cs typeface="Times New Roman" pitchFamily="18"/>
                        </a:rPr>
                        <a:t>～</a:t>
                      </a:r>
                      <a:r>
                        <a:rPr lang="en-US" sz="2400" kern="0">
                          <a:solidFill>
                            <a:srgbClr val="000000"/>
                          </a:solidFill>
                          <a:latin typeface="Times New Roman" pitchFamily="18"/>
                          <a:ea typeface="標楷體" pitchFamily="65"/>
                          <a:cs typeface="Times New Roman" pitchFamily="18"/>
                        </a:rPr>
                        <a:t>30</a:t>
                      </a:r>
                      <a:r>
                        <a:rPr lang="zh-TW" sz="2400" kern="0">
                          <a:solidFill>
                            <a:srgbClr val="000000"/>
                          </a:solidFill>
                          <a:latin typeface="Times New Roman" pitchFamily="18"/>
                          <a:ea typeface="標楷體" pitchFamily="65"/>
                          <a:cs typeface="Times New Roman" pitchFamily="18"/>
                        </a:rPr>
                        <a:t>題</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FF0000"/>
                          </a:solidFill>
                          <a:latin typeface="Times New Roman" pitchFamily="18"/>
                          <a:ea typeface="標楷體" pitchFamily="65"/>
                          <a:cs typeface="Times New Roman" pitchFamily="18"/>
                        </a:rPr>
                        <a:t>25</a:t>
                      </a:r>
                      <a:r>
                        <a:rPr lang="zh-TW" sz="2400" kern="0">
                          <a:solidFill>
                            <a:srgbClr val="000000"/>
                          </a:solidFill>
                          <a:latin typeface="Times New Roman" pitchFamily="18"/>
                          <a:ea typeface="標楷體" pitchFamily="65"/>
                          <a:cs typeface="Times New Roman" pitchFamily="18"/>
                        </a:rPr>
                        <a:t>分鐘</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880943297"/>
                  </a:ext>
                </a:extLst>
              </a:tr>
              <a:tr h="540785">
                <a:tc rowSpan="2" gridSpan="2">
                  <a:txBody>
                    <a:bodyPr/>
                    <a:lstStyle/>
                    <a:p>
                      <a:pPr lvl="0" algn="ctr"/>
                      <a:r>
                        <a:rPr lang="zh-TW" sz="2400" b="1" kern="0">
                          <a:solidFill>
                            <a:srgbClr val="000000"/>
                          </a:solidFill>
                          <a:latin typeface="Times New Roman" pitchFamily="18"/>
                          <a:ea typeface="標楷體" pitchFamily="65"/>
                          <a:cs typeface="Times New Roman" pitchFamily="18"/>
                        </a:rPr>
                        <a:t>數　學</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rowSpan="2" hMerge="1">
                  <a:txBody>
                    <a:bodyPr/>
                    <a:lstStyle/>
                    <a:p>
                      <a:endParaRPr lang="zh-TW" altLang="en-US"/>
                    </a:p>
                  </a:txBody>
                  <a:tcPr/>
                </a:tc>
                <a:tc>
                  <a:txBody>
                    <a:bodyPr/>
                    <a:lstStyle/>
                    <a:p>
                      <a:pPr lvl="0" algn="ctr"/>
                      <a:r>
                        <a:rPr lang="en-US" sz="2400" kern="0">
                          <a:solidFill>
                            <a:srgbClr val="000000"/>
                          </a:solidFill>
                          <a:latin typeface="Times New Roman" pitchFamily="18"/>
                          <a:ea typeface="標楷體" pitchFamily="65"/>
                          <a:cs typeface="Times New Roman" pitchFamily="18"/>
                        </a:rPr>
                        <a:t>4</a:t>
                      </a:r>
                      <a:r>
                        <a:rPr lang="zh-TW" sz="2400" kern="0">
                          <a:solidFill>
                            <a:srgbClr val="000000"/>
                          </a:solidFill>
                          <a:latin typeface="Times New Roman" pitchFamily="18"/>
                          <a:ea typeface="標楷體" pitchFamily="65"/>
                          <a:cs typeface="Times New Roman" pitchFamily="18"/>
                        </a:rPr>
                        <a:t>選</a:t>
                      </a:r>
                      <a:r>
                        <a:rPr lang="en-US" sz="2400" kern="0">
                          <a:solidFill>
                            <a:srgbClr val="000000"/>
                          </a:solidFill>
                          <a:latin typeface="Times New Roman" pitchFamily="18"/>
                          <a:ea typeface="標楷體" pitchFamily="65"/>
                          <a:cs typeface="Times New Roman" pitchFamily="18"/>
                        </a:rPr>
                        <a:t>1</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23</a:t>
                      </a:r>
                      <a:r>
                        <a:rPr lang="zh-TW" sz="2400" kern="0">
                          <a:solidFill>
                            <a:srgbClr val="000000"/>
                          </a:solidFill>
                          <a:latin typeface="Times New Roman" pitchFamily="18"/>
                          <a:ea typeface="標楷體" pitchFamily="65"/>
                          <a:cs typeface="Times New Roman" pitchFamily="18"/>
                        </a:rPr>
                        <a:t>～</a:t>
                      </a:r>
                      <a:r>
                        <a:rPr lang="en-US" sz="2400" kern="0">
                          <a:solidFill>
                            <a:srgbClr val="000000"/>
                          </a:solidFill>
                          <a:latin typeface="Times New Roman" pitchFamily="18"/>
                          <a:ea typeface="標楷體" pitchFamily="65"/>
                          <a:cs typeface="Times New Roman" pitchFamily="18"/>
                        </a:rPr>
                        <a:t>28</a:t>
                      </a:r>
                      <a:r>
                        <a:rPr lang="zh-TW" sz="2400" kern="0">
                          <a:solidFill>
                            <a:srgbClr val="000000"/>
                          </a:solidFill>
                          <a:latin typeface="Times New Roman" pitchFamily="18"/>
                          <a:ea typeface="標楷體" pitchFamily="65"/>
                          <a:cs typeface="Times New Roman" pitchFamily="18"/>
                        </a:rPr>
                        <a:t>題</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rowSpan="2">
                  <a:txBody>
                    <a:bodyPr/>
                    <a:lstStyle/>
                    <a:p>
                      <a:pPr lvl="0" algn="ctr"/>
                      <a:r>
                        <a:rPr lang="en-US" sz="2400" kern="0">
                          <a:solidFill>
                            <a:srgbClr val="FF0000"/>
                          </a:solidFill>
                          <a:latin typeface="Times New Roman" pitchFamily="18"/>
                          <a:ea typeface="標楷體" pitchFamily="65"/>
                          <a:cs typeface="Times New Roman" pitchFamily="18"/>
                        </a:rPr>
                        <a:t>80</a:t>
                      </a:r>
                      <a:r>
                        <a:rPr lang="zh-TW" sz="2400" kern="0">
                          <a:solidFill>
                            <a:srgbClr val="000000"/>
                          </a:solidFill>
                          <a:latin typeface="Times New Roman" pitchFamily="18"/>
                          <a:ea typeface="標楷體" pitchFamily="65"/>
                          <a:cs typeface="Times New Roman" pitchFamily="18"/>
                        </a:rPr>
                        <a:t>分鐘</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2044258998"/>
                  </a:ext>
                </a:extLst>
              </a:tr>
              <a:tr h="540785">
                <a:tc gridSpan="2" vMerge="1">
                  <a:txBody>
                    <a:bodyPr/>
                    <a:lstStyle/>
                    <a:p>
                      <a:endParaRPr lang="zh-TW" altLang="en-US"/>
                    </a:p>
                  </a:txBody>
                  <a:tcPr/>
                </a:tc>
                <a:tc hMerge="1" vMerge="1">
                  <a:txBody>
                    <a:bodyPr/>
                    <a:lstStyle/>
                    <a:p>
                      <a:endParaRPr lang="zh-TW" altLang="en-US"/>
                    </a:p>
                  </a:txBody>
                  <a:tcPr/>
                </a:tc>
                <a:tc>
                  <a:txBody>
                    <a:bodyPr/>
                    <a:lstStyle/>
                    <a:p>
                      <a:pPr lvl="0" algn="ctr"/>
                      <a:r>
                        <a:rPr lang="zh-TW" sz="2400" kern="0">
                          <a:solidFill>
                            <a:srgbClr val="FF0000"/>
                          </a:solidFill>
                          <a:latin typeface="Times New Roman" pitchFamily="18"/>
                          <a:ea typeface="標楷體" pitchFamily="65"/>
                          <a:cs typeface="Times New Roman" pitchFamily="18"/>
                        </a:rPr>
                        <a:t>非選擇題</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2</a:t>
                      </a:r>
                      <a:r>
                        <a:rPr lang="zh-TW" sz="2400" kern="0">
                          <a:solidFill>
                            <a:srgbClr val="000000"/>
                          </a:solidFill>
                          <a:latin typeface="Times New Roman" pitchFamily="18"/>
                          <a:ea typeface="標楷體" pitchFamily="65"/>
                          <a:cs typeface="Times New Roman" pitchFamily="18"/>
                        </a:rPr>
                        <a:t>題</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494697494"/>
                  </a:ext>
                </a:extLst>
              </a:tr>
              <a:tr h="540785">
                <a:tc gridSpan="2">
                  <a:txBody>
                    <a:bodyPr/>
                    <a:lstStyle/>
                    <a:p>
                      <a:pPr lvl="0" algn="ctr"/>
                      <a:r>
                        <a:rPr lang="zh-TW" sz="2400" b="1" kern="0">
                          <a:solidFill>
                            <a:srgbClr val="000000"/>
                          </a:solidFill>
                          <a:latin typeface="Times New Roman" pitchFamily="18"/>
                          <a:ea typeface="標楷體" pitchFamily="65"/>
                          <a:cs typeface="Times New Roman" pitchFamily="18"/>
                        </a:rPr>
                        <a:t>社　會</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hMerge="1">
                  <a:txBody>
                    <a:bodyPr/>
                    <a:lstStyle/>
                    <a:p>
                      <a:endParaRPr lang="zh-TW" altLang="en-US"/>
                    </a:p>
                  </a:txBody>
                  <a:tcPr/>
                </a:tc>
                <a:tc>
                  <a:txBody>
                    <a:bodyPr/>
                    <a:lstStyle/>
                    <a:p>
                      <a:pPr lvl="0" algn="ctr"/>
                      <a:r>
                        <a:rPr lang="en-US" sz="2400" kern="0">
                          <a:solidFill>
                            <a:srgbClr val="000000"/>
                          </a:solidFill>
                          <a:latin typeface="Times New Roman" pitchFamily="18"/>
                          <a:ea typeface="標楷體" pitchFamily="65"/>
                          <a:cs typeface="Times New Roman" pitchFamily="18"/>
                        </a:rPr>
                        <a:t>4</a:t>
                      </a:r>
                      <a:r>
                        <a:rPr lang="zh-TW" sz="2400" kern="0">
                          <a:solidFill>
                            <a:srgbClr val="000000"/>
                          </a:solidFill>
                          <a:latin typeface="Times New Roman" pitchFamily="18"/>
                          <a:ea typeface="標楷體" pitchFamily="65"/>
                          <a:cs typeface="Times New Roman" pitchFamily="18"/>
                        </a:rPr>
                        <a:t>選</a:t>
                      </a:r>
                      <a:r>
                        <a:rPr lang="en-US" sz="2400" kern="0">
                          <a:solidFill>
                            <a:srgbClr val="000000"/>
                          </a:solidFill>
                          <a:latin typeface="Times New Roman" pitchFamily="18"/>
                          <a:ea typeface="標楷體" pitchFamily="65"/>
                          <a:cs typeface="Times New Roman" pitchFamily="18"/>
                        </a:rPr>
                        <a:t>1</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50</a:t>
                      </a:r>
                      <a:r>
                        <a:rPr lang="zh-TW" sz="2400" kern="0">
                          <a:solidFill>
                            <a:srgbClr val="000000"/>
                          </a:solidFill>
                          <a:latin typeface="Times New Roman" pitchFamily="18"/>
                          <a:ea typeface="標楷體" pitchFamily="65"/>
                          <a:cs typeface="Times New Roman" pitchFamily="18"/>
                        </a:rPr>
                        <a:t>～</a:t>
                      </a:r>
                      <a:r>
                        <a:rPr lang="en-US" sz="2400" kern="0">
                          <a:solidFill>
                            <a:srgbClr val="000000"/>
                          </a:solidFill>
                          <a:latin typeface="Times New Roman" pitchFamily="18"/>
                          <a:ea typeface="標楷體" pitchFamily="65"/>
                          <a:cs typeface="Times New Roman" pitchFamily="18"/>
                        </a:rPr>
                        <a:t>60</a:t>
                      </a:r>
                      <a:r>
                        <a:rPr lang="zh-TW" sz="2400" kern="0">
                          <a:solidFill>
                            <a:srgbClr val="000000"/>
                          </a:solidFill>
                          <a:latin typeface="Times New Roman" pitchFamily="18"/>
                          <a:ea typeface="標楷體" pitchFamily="65"/>
                          <a:cs typeface="Times New Roman" pitchFamily="18"/>
                        </a:rPr>
                        <a:t>題</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70</a:t>
                      </a:r>
                      <a:r>
                        <a:rPr lang="zh-TW" sz="2400" kern="0">
                          <a:solidFill>
                            <a:srgbClr val="000000"/>
                          </a:solidFill>
                          <a:latin typeface="Times New Roman" pitchFamily="18"/>
                          <a:ea typeface="標楷體" pitchFamily="65"/>
                          <a:cs typeface="Times New Roman" pitchFamily="18"/>
                        </a:rPr>
                        <a:t>分鐘</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315462089"/>
                  </a:ext>
                </a:extLst>
              </a:tr>
              <a:tr h="540785">
                <a:tc gridSpan="2">
                  <a:txBody>
                    <a:bodyPr/>
                    <a:lstStyle/>
                    <a:p>
                      <a:pPr lvl="0" algn="ctr"/>
                      <a:r>
                        <a:rPr lang="zh-TW" sz="2400" b="1" kern="0">
                          <a:solidFill>
                            <a:srgbClr val="000000"/>
                          </a:solidFill>
                          <a:latin typeface="Times New Roman" pitchFamily="18"/>
                          <a:ea typeface="標楷體" pitchFamily="65"/>
                          <a:cs typeface="Times New Roman" pitchFamily="18"/>
                        </a:rPr>
                        <a:t>自　然</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hMerge="1">
                  <a:txBody>
                    <a:bodyPr/>
                    <a:lstStyle/>
                    <a:p>
                      <a:endParaRPr lang="zh-TW" altLang="en-US"/>
                    </a:p>
                  </a:txBody>
                  <a:tcPr/>
                </a:tc>
                <a:tc>
                  <a:txBody>
                    <a:bodyPr/>
                    <a:lstStyle/>
                    <a:p>
                      <a:pPr lvl="0" algn="ctr"/>
                      <a:r>
                        <a:rPr lang="en-US" sz="2400" kern="0">
                          <a:solidFill>
                            <a:srgbClr val="000000"/>
                          </a:solidFill>
                          <a:latin typeface="Times New Roman" pitchFamily="18"/>
                          <a:ea typeface="標楷體" pitchFamily="65"/>
                          <a:cs typeface="Times New Roman" pitchFamily="18"/>
                        </a:rPr>
                        <a:t>4</a:t>
                      </a:r>
                      <a:r>
                        <a:rPr lang="zh-TW" sz="2400" kern="0">
                          <a:solidFill>
                            <a:srgbClr val="000000"/>
                          </a:solidFill>
                          <a:latin typeface="Times New Roman" pitchFamily="18"/>
                          <a:ea typeface="標楷體" pitchFamily="65"/>
                          <a:cs typeface="Times New Roman" pitchFamily="18"/>
                        </a:rPr>
                        <a:t>選</a:t>
                      </a:r>
                      <a:r>
                        <a:rPr lang="en-US" sz="2400" kern="0">
                          <a:solidFill>
                            <a:srgbClr val="000000"/>
                          </a:solidFill>
                          <a:latin typeface="Times New Roman" pitchFamily="18"/>
                          <a:ea typeface="標楷體" pitchFamily="65"/>
                          <a:cs typeface="Times New Roman" pitchFamily="18"/>
                        </a:rPr>
                        <a:t>1</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45</a:t>
                      </a:r>
                      <a:r>
                        <a:rPr lang="zh-TW" sz="2400" kern="0">
                          <a:solidFill>
                            <a:srgbClr val="000000"/>
                          </a:solidFill>
                          <a:latin typeface="Times New Roman" pitchFamily="18"/>
                          <a:ea typeface="標楷體" pitchFamily="65"/>
                          <a:cs typeface="Times New Roman" pitchFamily="18"/>
                        </a:rPr>
                        <a:t>～</a:t>
                      </a:r>
                      <a:r>
                        <a:rPr lang="en-US" sz="2400" kern="0">
                          <a:solidFill>
                            <a:srgbClr val="000000"/>
                          </a:solidFill>
                          <a:latin typeface="Times New Roman" pitchFamily="18"/>
                          <a:ea typeface="標楷體" pitchFamily="65"/>
                          <a:cs typeface="Times New Roman" pitchFamily="18"/>
                        </a:rPr>
                        <a:t>55</a:t>
                      </a:r>
                      <a:r>
                        <a:rPr lang="zh-TW" sz="2400" kern="0">
                          <a:solidFill>
                            <a:srgbClr val="000000"/>
                          </a:solidFill>
                          <a:latin typeface="Times New Roman" pitchFamily="18"/>
                          <a:ea typeface="標楷體" pitchFamily="65"/>
                          <a:cs typeface="Times New Roman" pitchFamily="18"/>
                        </a:rPr>
                        <a:t>題</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70</a:t>
                      </a:r>
                      <a:r>
                        <a:rPr lang="zh-TW" sz="2400" kern="0">
                          <a:solidFill>
                            <a:srgbClr val="000000"/>
                          </a:solidFill>
                          <a:latin typeface="Times New Roman" pitchFamily="18"/>
                          <a:ea typeface="標楷體" pitchFamily="65"/>
                          <a:cs typeface="Times New Roman" pitchFamily="18"/>
                        </a:rPr>
                        <a:t>分鐘</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2823875127"/>
                  </a:ext>
                </a:extLst>
              </a:tr>
              <a:tr h="540785">
                <a:tc gridSpan="2">
                  <a:txBody>
                    <a:bodyPr/>
                    <a:lstStyle/>
                    <a:p>
                      <a:pPr lvl="0" algn="ctr"/>
                      <a:r>
                        <a:rPr lang="zh-TW" sz="2400" b="1" kern="0">
                          <a:solidFill>
                            <a:srgbClr val="000000"/>
                          </a:solidFill>
                          <a:latin typeface="Times New Roman" pitchFamily="18"/>
                          <a:ea typeface="標楷體" pitchFamily="65"/>
                          <a:cs typeface="Times New Roman" pitchFamily="18"/>
                        </a:rPr>
                        <a:t>寫作測驗</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hMerge="1">
                  <a:txBody>
                    <a:bodyPr/>
                    <a:lstStyle/>
                    <a:p>
                      <a:endParaRPr lang="zh-TW" altLang="en-US"/>
                    </a:p>
                  </a:txBody>
                  <a:tcPr/>
                </a:tc>
                <a:tc>
                  <a:txBody>
                    <a:bodyPr/>
                    <a:lstStyle/>
                    <a:p>
                      <a:pPr lvl="0" algn="ctr"/>
                      <a:r>
                        <a:rPr lang="zh-TW" sz="2400" kern="0">
                          <a:solidFill>
                            <a:srgbClr val="FF0000"/>
                          </a:solidFill>
                          <a:latin typeface="Times New Roman" pitchFamily="18"/>
                          <a:ea typeface="標楷體" pitchFamily="65"/>
                          <a:cs typeface="Times New Roman" pitchFamily="18"/>
                        </a:rPr>
                        <a:t>引導寫作</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000000"/>
                          </a:solidFill>
                          <a:latin typeface="Times New Roman" pitchFamily="18"/>
                          <a:ea typeface="標楷體" pitchFamily="65"/>
                          <a:cs typeface="Times New Roman" pitchFamily="18"/>
                        </a:rPr>
                        <a:t>1</a:t>
                      </a:r>
                      <a:r>
                        <a:rPr lang="zh-TW" sz="2400" kern="0">
                          <a:solidFill>
                            <a:srgbClr val="000000"/>
                          </a:solidFill>
                          <a:latin typeface="Times New Roman" pitchFamily="18"/>
                          <a:ea typeface="標楷體" pitchFamily="65"/>
                          <a:cs typeface="Times New Roman" pitchFamily="18"/>
                        </a:rPr>
                        <a:t>題</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lgn="ctr"/>
                      <a:r>
                        <a:rPr lang="en-US" sz="2400" kern="0">
                          <a:solidFill>
                            <a:srgbClr val="FF0000"/>
                          </a:solidFill>
                          <a:latin typeface="Times New Roman" pitchFamily="18"/>
                          <a:ea typeface="標楷體" pitchFamily="65"/>
                          <a:cs typeface="Times New Roman" pitchFamily="18"/>
                        </a:rPr>
                        <a:t>50</a:t>
                      </a:r>
                      <a:r>
                        <a:rPr lang="zh-TW" sz="2400" kern="0">
                          <a:solidFill>
                            <a:srgbClr val="000000"/>
                          </a:solidFill>
                          <a:latin typeface="Times New Roman" pitchFamily="18"/>
                          <a:ea typeface="標楷體" pitchFamily="65"/>
                          <a:cs typeface="Times New Roman" pitchFamily="18"/>
                        </a:rPr>
                        <a:t>分鐘</a:t>
                      </a:r>
                      <a:endParaRPr lang="zh-TW" sz="2400" kern="1200">
                        <a:latin typeface="Calibri" pitchFamily="34"/>
                        <a:ea typeface="新細明體" pitchFamily="18"/>
                        <a:cs typeface="Times New Roman" pitchFamily="18"/>
                      </a:endParaRPr>
                    </a:p>
                  </a:txBody>
                  <a:tcPr marL="14968" marR="14968" marT="14968" marB="14968"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181009156"/>
                  </a:ext>
                </a:extLst>
              </a:tr>
            </a:tbl>
          </a:graphicData>
        </a:graphic>
      </p:graphicFrame>
      <p:sp>
        <p:nvSpPr>
          <p:cNvPr id="4" name="投影片編號版面配置區 1">
            <a:extLst>
              <a:ext uri="{FF2B5EF4-FFF2-40B4-BE49-F238E27FC236}">
                <a16:creationId xmlns:a16="http://schemas.microsoft.com/office/drawing/2014/main" id="{5D3D929C-A049-4AB2-BED9-49A4C8BB8104}"/>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E083ABE-7CBA-465A-BBD2-32A1DF4276A8}" type="slidenum">
              <a:t>5</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530">
    <p:spTree>
      <p:nvGrpSpPr>
        <p:cNvPr id="1" name=""/>
        <p:cNvGrpSpPr/>
        <p:nvPr/>
      </p:nvGrpSpPr>
      <p:grpSpPr>
        <a:xfrm>
          <a:off x="0" y="0"/>
          <a:ext cx="0" cy="0"/>
          <a:chOff x="0" y="0"/>
          <a:chExt cx="0" cy="0"/>
        </a:xfrm>
      </p:grpSpPr>
      <p:pic>
        <p:nvPicPr>
          <p:cNvPr id="2" name="圖片 4">
            <a:extLst>
              <a:ext uri="{FF2B5EF4-FFF2-40B4-BE49-F238E27FC236}">
                <a16:creationId xmlns:a16="http://schemas.microsoft.com/office/drawing/2014/main" id="{F7E5D029-7924-4E00-A455-57D2EA021A55}"/>
              </a:ext>
            </a:extLst>
          </p:cNvPr>
          <p:cNvPicPr>
            <a:picLocks noChangeAspect="1"/>
          </p:cNvPicPr>
          <p:nvPr/>
        </p:nvPicPr>
        <p:blipFill>
          <a:blip r:embed="rId2"/>
          <a:stretch>
            <a:fillRect/>
          </a:stretch>
        </p:blipFill>
        <p:spPr>
          <a:xfrm rot="2948212">
            <a:off x="2110887" y="4903810"/>
            <a:ext cx="758522" cy="963183"/>
          </a:xfrm>
          <a:prstGeom prst="rect">
            <a:avLst/>
          </a:prstGeom>
          <a:noFill/>
          <a:ln cap="flat">
            <a:noFill/>
          </a:ln>
        </p:spPr>
      </p:pic>
      <p:sp>
        <p:nvSpPr>
          <p:cNvPr id="3" name="Titre 1">
            <a:extLst>
              <a:ext uri="{FF2B5EF4-FFF2-40B4-BE49-F238E27FC236}">
                <a16:creationId xmlns:a16="http://schemas.microsoft.com/office/drawing/2014/main" id="{0A8A557F-25D1-485F-99B6-BFEEABB1A8F4}"/>
              </a:ext>
            </a:extLst>
          </p:cNvPr>
          <p:cNvSpPr txBox="1">
            <a:spLocks noGrp="1"/>
          </p:cNvSpPr>
          <p:nvPr>
            <p:ph type="title" idx="4294967295"/>
          </p:nvPr>
        </p:nvSpPr>
        <p:spPr>
          <a:xfrm>
            <a:off x="0" y="6345"/>
            <a:ext cx="12160248" cy="1143000"/>
          </a:xfrm>
        </p:spPr>
        <p:txBody>
          <a:bodyPr anchorCtr="1"/>
          <a:lstStyle/>
          <a:p>
            <a:pPr lvl="0" algn="ctr">
              <a:lnSpc>
                <a:spcPct val="100000"/>
              </a:lnSpc>
            </a:pPr>
            <a:r>
              <a:rPr lang="zh-TW" sz="4800" b="1">
                <a:latin typeface="標楷體" pitchFamily="65"/>
                <a:ea typeface="標楷體" pitchFamily="65"/>
              </a:rPr>
              <a:t>測驗目的與學力等級</a:t>
            </a:r>
          </a:p>
        </p:txBody>
      </p:sp>
      <p:sp>
        <p:nvSpPr>
          <p:cNvPr id="4" name="Espace réservé du contenu 2">
            <a:extLst>
              <a:ext uri="{FF2B5EF4-FFF2-40B4-BE49-F238E27FC236}">
                <a16:creationId xmlns:a16="http://schemas.microsoft.com/office/drawing/2014/main" id="{9C6572B5-73C9-4552-8F3D-4E64362CDC57}"/>
              </a:ext>
            </a:extLst>
          </p:cNvPr>
          <p:cNvSpPr txBox="1">
            <a:spLocks noGrp="1"/>
          </p:cNvSpPr>
          <p:nvPr>
            <p:ph type="body" idx="4294967295"/>
          </p:nvPr>
        </p:nvSpPr>
        <p:spPr>
          <a:xfrm>
            <a:off x="985421" y="1039809"/>
            <a:ext cx="10123486" cy="5218115"/>
          </a:xfrm>
        </p:spPr>
        <p:txBody>
          <a:bodyPr/>
          <a:lstStyle/>
          <a:p>
            <a:pPr lvl="0" algn="just">
              <a:spcBef>
                <a:spcPts val="800"/>
              </a:spcBef>
              <a:buSzPts val="3199"/>
              <a:buBlip>
                <a:blip r:embed="rId3"/>
              </a:buBlip>
            </a:pPr>
            <a:r>
              <a:rPr lang="zh-TW" sz="3200">
                <a:latin typeface="Times New Roman" pitchFamily="18"/>
                <a:ea typeface="標楷體" pitchFamily="65"/>
                <a:cs typeface="Times New Roman" pitchFamily="18"/>
              </a:rPr>
              <a:t>測驗目的：瞭解學生學習表現。</a:t>
            </a:r>
            <a:endParaRPr lang="en-US" sz="3200">
              <a:latin typeface="Times New Roman" pitchFamily="18"/>
              <a:ea typeface="標楷體" pitchFamily="65"/>
              <a:cs typeface="Times New Roman" pitchFamily="18"/>
            </a:endParaRPr>
          </a:p>
          <a:p>
            <a:pPr lvl="0" algn="just">
              <a:spcBef>
                <a:spcPts val="800"/>
              </a:spcBef>
              <a:buSzPts val="3199"/>
              <a:buBlip>
                <a:blip r:embed="rId3"/>
              </a:buBlip>
            </a:pPr>
            <a:r>
              <a:rPr lang="zh-TW" sz="3200">
                <a:latin typeface="Times New Roman" pitchFamily="18"/>
                <a:ea typeface="標楷體" pitchFamily="65"/>
                <a:cs typeface="Times New Roman" pitchFamily="18"/>
              </a:rPr>
              <a:t>測驗結果：透過試題設計，將學習表現區分為三等級。</a:t>
            </a:r>
            <a:endParaRPr lang="en-US" sz="3200">
              <a:latin typeface="Times New Roman" pitchFamily="18"/>
              <a:ea typeface="標楷體" pitchFamily="65"/>
              <a:cs typeface="Times New Roman" pitchFamily="18"/>
            </a:endParaRPr>
          </a:p>
          <a:p>
            <a:pPr lvl="0" algn="just">
              <a:buNone/>
            </a:pPr>
            <a:endParaRPr lang="en-US">
              <a:latin typeface="Times New Roman" pitchFamily="18"/>
              <a:cs typeface="Times New Roman" pitchFamily="18"/>
            </a:endParaRPr>
          </a:p>
        </p:txBody>
      </p:sp>
      <p:sp>
        <p:nvSpPr>
          <p:cNvPr id="5" name="Espace réservé du contenu 2">
            <a:extLst>
              <a:ext uri="{FF2B5EF4-FFF2-40B4-BE49-F238E27FC236}">
                <a16:creationId xmlns:a16="http://schemas.microsoft.com/office/drawing/2014/main" id="{8ED6C322-1B27-4AD0-9A01-A04BEA28254C}"/>
              </a:ext>
            </a:extLst>
          </p:cNvPr>
          <p:cNvSpPr txBox="1"/>
          <p:nvPr/>
        </p:nvSpPr>
        <p:spPr>
          <a:xfrm>
            <a:off x="1681252" y="5927506"/>
            <a:ext cx="8064541" cy="715170"/>
          </a:xfrm>
          <a:prstGeom prst="rect">
            <a:avLst/>
          </a:prstGeom>
          <a:noFill/>
          <a:ln cap="flat">
            <a:noFill/>
          </a:ln>
        </p:spPr>
        <p:txBody>
          <a:bodyPr vert="horz" wrap="square" lIns="91440" tIns="45720" rIns="91440" bIns="45720" anchor="t" anchorCtr="0" compatLnSpc="1">
            <a:noAutofit/>
          </a:bodyPr>
          <a:lstStyle/>
          <a:p>
            <a:pPr marL="0" marR="0" lvl="0" indent="0" algn="just" defTabSz="914400" rtl="0" fontAlgn="auto" hangingPunct="1">
              <a:lnSpc>
                <a:spcPct val="90000"/>
              </a:lnSpc>
              <a:spcBef>
                <a:spcPts val="700"/>
              </a:spcBef>
              <a:spcAft>
                <a:spcPts val="0"/>
              </a:spcAft>
              <a:buNone/>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難度「難易適中」，各科平均通過率為五成至六成。</a:t>
            </a:r>
            <a:r>
              <a:rPr lang="en-US" sz="2800" b="0" i="0" u="none" strike="noStrike" kern="1200" cap="none" spc="0" baseline="0">
                <a:solidFill>
                  <a:srgbClr val="000000"/>
                </a:solidFill>
                <a:uFillTx/>
                <a:latin typeface="標楷體" pitchFamily="65"/>
                <a:ea typeface="標楷體" pitchFamily="65"/>
              </a:rPr>
              <a:t>(</a:t>
            </a:r>
            <a:r>
              <a:rPr lang="zh-TW" sz="2800" b="0" i="0" u="none" strike="noStrike" kern="1200" cap="none" spc="0" baseline="0">
                <a:solidFill>
                  <a:srgbClr val="000000"/>
                </a:solidFill>
                <a:uFillTx/>
                <a:latin typeface="標楷體" pitchFamily="65"/>
                <a:ea typeface="標楷體" pitchFamily="65"/>
              </a:rPr>
              <a:t>英聽為七成至七成五</a:t>
            </a:r>
            <a:r>
              <a:rPr lang="en-US" sz="2800" b="0" i="0" u="none" strike="noStrike" kern="1200" cap="none" spc="0" baseline="0">
                <a:solidFill>
                  <a:srgbClr val="000000"/>
                </a:solidFill>
                <a:uFillTx/>
                <a:latin typeface="標楷體" pitchFamily="65"/>
                <a:ea typeface="標楷體" pitchFamily="65"/>
              </a:rPr>
              <a:t>)</a:t>
            </a:r>
          </a:p>
        </p:txBody>
      </p:sp>
      <p:grpSp>
        <p:nvGrpSpPr>
          <p:cNvPr id="6" name="群組 146">
            <a:extLst>
              <a:ext uri="{FF2B5EF4-FFF2-40B4-BE49-F238E27FC236}">
                <a16:creationId xmlns:a16="http://schemas.microsoft.com/office/drawing/2014/main" id="{786D3E4B-C06B-4F03-BAD2-72FD74BDE041}"/>
              </a:ext>
            </a:extLst>
          </p:cNvPr>
          <p:cNvGrpSpPr/>
          <p:nvPr/>
        </p:nvGrpSpPr>
        <p:grpSpPr>
          <a:xfrm>
            <a:off x="2821865" y="2095054"/>
            <a:ext cx="6617412" cy="1057494"/>
            <a:chOff x="2821865" y="2095054"/>
            <a:chExt cx="6617412" cy="1057494"/>
          </a:xfrm>
        </p:grpSpPr>
        <p:grpSp>
          <p:nvGrpSpPr>
            <p:cNvPr id="7" name="群組 136">
              <a:extLst>
                <a:ext uri="{FF2B5EF4-FFF2-40B4-BE49-F238E27FC236}">
                  <a16:creationId xmlns:a16="http://schemas.microsoft.com/office/drawing/2014/main" id="{F2D2391A-1B47-484A-A926-DCDA6BF01106}"/>
                </a:ext>
              </a:extLst>
            </p:cNvPr>
            <p:cNvGrpSpPr/>
            <p:nvPr/>
          </p:nvGrpSpPr>
          <p:grpSpPr>
            <a:xfrm>
              <a:off x="2844734" y="2107234"/>
              <a:ext cx="6586579" cy="1045314"/>
              <a:chOff x="2844734" y="2107234"/>
              <a:chExt cx="6586579" cy="1045314"/>
            </a:xfrm>
          </p:grpSpPr>
          <p:sp>
            <p:nvSpPr>
              <p:cNvPr id="8" name="矩形 129">
                <a:extLst>
                  <a:ext uri="{FF2B5EF4-FFF2-40B4-BE49-F238E27FC236}">
                    <a16:creationId xmlns:a16="http://schemas.microsoft.com/office/drawing/2014/main" id="{FDFB6D41-44C3-4369-8F51-53F3AD9739CC}"/>
                  </a:ext>
                </a:extLst>
              </p:cNvPr>
              <p:cNvSpPr/>
              <p:nvPr/>
            </p:nvSpPr>
            <p:spPr>
              <a:xfrm>
                <a:off x="2844734" y="2107234"/>
                <a:ext cx="2169688" cy="502151"/>
              </a:xfrm>
              <a:prstGeom prst="rect">
                <a:avLst/>
              </a:prstGeom>
              <a:solidFill>
                <a:srgbClr val="203864">
                  <a:alpha val="85000"/>
                </a:srgbClr>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800" b="1" i="0" u="none" strike="noStrike" kern="1200" cap="none" spc="0" baseline="0">
                    <a:solidFill>
                      <a:srgbClr val="FFFFFF"/>
                    </a:solidFill>
                    <a:effectLst>
                      <a:outerShdw dist="38096" dir="2700000">
                        <a:srgbClr val="000000"/>
                      </a:outerShdw>
                    </a:effectLst>
                    <a:uFillTx/>
                    <a:latin typeface="微軟正黑體" pitchFamily="34"/>
                    <a:ea typeface="微軟正黑體" pitchFamily="34"/>
                  </a:rPr>
                  <a:t>待加強</a:t>
                </a:r>
                <a:endParaRPr lang="en-US" sz="2800" b="1" i="0" u="none" strike="noStrike" kern="1200" cap="none" spc="0" baseline="0">
                  <a:solidFill>
                    <a:srgbClr val="FFFFFF"/>
                  </a:solidFill>
                  <a:effectLst>
                    <a:outerShdw dist="38096" dir="2700000">
                      <a:srgbClr val="000000"/>
                    </a:outerShdw>
                  </a:effectLst>
                  <a:uFillTx/>
                  <a:latin typeface="微軟正黑體" pitchFamily="34"/>
                  <a:ea typeface="微軟正黑體" pitchFamily="34"/>
                </a:endParaRPr>
              </a:p>
            </p:txBody>
          </p:sp>
          <p:sp>
            <p:nvSpPr>
              <p:cNvPr id="9" name="矩形 130">
                <a:extLst>
                  <a:ext uri="{FF2B5EF4-FFF2-40B4-BE49-F238E27FC236}">
                    <a16:creationId xmlns:a16="http://schemas.microsoft.com/office/drawing/2014/main" id="{DCAE67E9-BA76-42D5-8059-C957A4AB702B}"/>
                  </a:ext>
                </a:extLst>
              </p:cNvPr>
              <p:cNvSpPr/>
              <p:nvPr/>
            </p:nvSpPr>
            <p:spPr>
              <a:xfrm>
                <a:off x="5055626" y="2107234"/>
                <a:ext cx="2169688" cy="502151"/>
              </a:xfrm>
              <a:prstGeom prst="rect">
                <a:avLst/>
              </a:prstGeom>
              <a:solidFill>
                <a:srgbClr val="203864">
                  <a:alpha val="85000"/>
                </a:srgbClr>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800" b="1" i="0" u="none" strike="noStrike" kern="1200" cap="none" spc="0" baseline="0">
                    <a:solidFill>
                      <a:srgbClr val="FFFFFF"/>
                    </a:solidFill>
                    <a:effectLst>
                      <a:outerShdw dist="38096" dir="2700000">
                        <a:srgbClr val="000000"/>
                      </a:outerShdw>
                    </a:effectLst>
                    <a:uFillTx/>
                    <a:latin typeface="微軟正黑體" pitchFamily="34"/>
                    <a:ea typeface="微軟正黑體" pitchFamily="34"/>
                  </a:rPr>
                  <a:t>基礎</a:t>
                </a:r>
                <a:endParaRPr lang="en-US" sz="2800" b="1" i="0" u="none" strike="noStrike" kern="1200" cap="none" spc="0" baseline="0">
                  <a:solidFill>
                    <a:srgbClr val="FFFFFF"/>
                  </a:solidFill>
                  <a:effectLst>
                    <a:outerShdw dist="38096" dir="2700000">
                      <a:srgbClr val="000000"/>
                    </a:outerShdw>
                  </a:effectLst>
                  <a:uFillTx/>
                  <a:latin typeface="微軟正黑體" pitchFamily="34"/>
                  <a:ea typeface="微軟正黑體" pitchFamily="34"/>
                </a:endParaRPr>
              </a:p>
            </p:txBody>
          </p:sp>
          <p:sp>
            <p:nvSpPr>
              <p:cNvPr id="10" name="矩形 131">
                <a:extLst>
                  <a:ext uri="{FF2B5EF4-FFF2-40B4-BE49-F238E27FC236}">
                    <a16:creationId xmlns:a16="http://schemas.microsoft.com/office/drawing/2014/main" id="{DD0B54EC-3D49-4AC4-9FED-B51FA05F24EF}"/>
                  </a:ext>
                </a:extLst>
              </p:cNvPr>
              <p:cNvSpPr/>
              <p:nvPr/>
            </p:nvSpPr>
            <p:spPr>
              <a:xfrm>
                <a:off x="7259924" y="2108405"/>
                <a:ext cx="2169688" cy="502151"/>
              </a:xfrm>
              <a:prstGeom prst="rect">
                <a:avLst/>
              </a:prstGeom>
              <a:solidFill>
                <a:srgbClr val="203864">
                  <a:alpha val="85000"/>
                </a:srgbClr>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800" b="1" i="0" u="none" strike="noStrike" kern="1200" cap="none" spc="0" baseline="0">
                    <a:solidFill>
                      <a:srgbClr val="FFFFFF"/>
                    </a:solidFill>
                    <a:effectLst>
                      <a:outerShdw dist="38096" dir="2700000">
                        <a:srgbClr val="000000"/>
                      </a:outerShdw>
                    </a:effectLst>
                    <a:uFillTx/>
                    <a:latin typeface="微軟正黑體" pitchFamily="34"/>
                    <a:ea typeface="微軟正黑體" pitchFamily="34"/>
                  </a:rPr>
                  <a:t>精熟</a:t>
                </a:r>
                <a:endParaRPr lang="en-US" sz="2800" b="1" i="0" u="none" strike="noStrike" kern="1200" cap="none" spc="0" baseline="0">
                  <a:solidFill>
                    <a:srgbClr val="FFFFFF"/>
                  </a:solidFill>
                  <a:effectLst>
                    <a:outerShdw dist="38096" dir="2700000">
                      <a:srgbClr val="000000"/>
                    </a:outerShdw>
                  </a:effectLst>
                  <a:uFillTx/>
                  <a:latin typeface="微軟正黑體" pitchFamily="34"/>
                  <a:ea typeface="微軟正黑體" pitchFamily="34"/>
                </a:endParaRPr>
              </a:p>
            </p:txBody>
          </p:sp>
          <p:sp>
            <p:nvSpPr>
              <p:cNvPr id="11" name="矩形 132">
                <a:extLst>
                  <a:ext uri="{FF2B5EF4-FFF2-40B4-BE49-F238E27FC236}">
                    <a16:creationId xmlns:a16="http://schemas.microsoft.com/office/drawing/2014/main" id="{7E4251CF-AE59-4D09-B69A-D666EA073C6D}"/>
                  </a:ext>
                </a:extLst>
              </p:cNvPr>
              <p:cNvSpPr/>
              <p:nvPr/>
            </p:nvSpPr>
            <p:spPr>
              <a:xfrm>
                <a:off x="2846426" y="2649217"/>
                <a:ext cx="2169688" cy="502151"/>
              </a:xfrm>
              <a:prstGeom prst="rect">
                <a:avLst/>
              </a:prstGeom>
              <a:solidFill>
                <a:srgbClr val="203864">
                  <a:alpha val="1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2" name="矩形 133">
                <a:extLst>
                  <a:ext uri="{FF2B5EF4-FFF2-40B4-BE49-F238E27FC236}">
                    <a16:creationId xmlns:a16="http://schemas.microsoft.com/office/drawing/2014/main" id="{0328B3A5-478D-4324-8E10-8A9C32C264C0}"/>
                  </a:ext>
                </a:extLst>
              </p:cNvPr>
              <p:cNvSpPr/>
              <p:nvPr/>
            </p:nvSpPr>
            <p:spPr>
              <a:xfrm>
                <a:off x="5057326" y="2649217"/>
                <a:ext cx="2169688" cy="502151"/>
              </a:xfrm>
              <a:prstGeom prst="rect">
                <a:avLst/>
              </a:prstGeom>
              <a:solidFill>
                <a:srgbClr val="203864">
                  <a:alpha val="1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3" name="矩形 134">
                <a:extLst>
                  <a:ext uri="{FF2B5EF4-FFF2-40B4-BE49-F238E27FC236}">
                    <a16:creationId xmlns:a16="http://schemas.microsoft.com/office/drawing/2014/main" id="{47FE4522-783E-46B8-B2DD-D730BAF858AB}"/>
                  </a:ext>
                </a:extLst>
              </p:cNvPr>
              <p:cNvSpPr/>
              <p:nvPr/>
            </p:nvSpPr>
            <p:spPr>
              <a:xfrm>
                <a:off x="7261625" y="2650397"/>
                <a:ext cx="2169688" cy="502151"/>
              </a:xfrm>
              <a:prstGeom prst="rect">
                <a:avLst/>
              </a:prstGeom>
              <a:solidFill>
                <a:srgbClr val="203864">
                  <a:alpha val="1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grpSp>
        <p:cxnSp>
          <p:nvCxnSpPr>
            <p:cNvPr id="14" name="直線接點 143">
              <a:extLst>
                <a:ext uri="{FF2B5EF4-FFF2-40B4-BE49-F238E27FC236}">
                  <a16:creationId xmlns:a16="http://schemas.microsoft.com/office/drawing/2014/main" id="{9A4664F4-602A-4830-9A42-A64D49A826A7}"/>
                </a:ext>
              </a:extLst>
            </p:cNvPr>
            <p:cNvCxnSpPr/>
            <p:nvPr/>
          </p:nvCxnSpPr>
          <p:spPr>
            <a:xfrm>
              <a:off x="5035015" y="2107234"/>
              <a:ext cx="0" cy="1044135"/>
            </a:xfrm>
            <a:prstGeom prst="straightConnector1">
              <a:avLst/>
            </a:prstGeom>
            <a:noFill/>
            <a:ln w="34920" cap="flat">
              <a:solidFill>
                <a:srgbClr val="FFFFFF"/>
              </a:solidFill>
              <a:prstDash val="solid"/>
              <a:miter/>
            </a:ln>
          </p:spPr>
        </p:cxnSp>
        <p:cxnSp>
          <p:nvCxnSpPr>
            <p:cNvPr id="15" name="直線接點 144">
              <a:extLst>
                <a:ext uri="{FF2B5EF4-FFF2-40B4-BE49-F238E27FC236}">
                  <a16:creationId xmlns:a16="http://schemas.microsoft.com/office/drawing/2014/main" id="{C4A97130-177E-4A0C-8ADC-C38F643D9E85}"/>
                </a:ext>
              </a:extLst>
            </p:cNvPr>
            <p:cNvCxnSpPr/>
            <p:nvPr/>
          </p:nvCxnSpPr>
          <p:spPr>
            <a:xfrm>
              <a:off x="7239048" y="2095054"/>
              <a:ext cx="0" cy="1044145"/>
            </a:xfrm>
            <a:prstGeom prst="straightConnector1">
              <a:avLst/>
            </a:prstGeom>
            <a:noFill/>
            <a:ln w="34920" cap="flat">
              <a:solidFill>
                <a:srgbClr val="FFFFFF"/>
              </a:solidFill>
              <a:prstDash val="solid"/>
              <a:miter/>
            </a:ln>
          </p:spPr>
        </p:cxnSp>
        <p:cxnSp>
          <p:nvCxnSpPr>
            <p:cNvPr id="16" name="直線接點 145">
              <a:extLst>
                <a:ext uri="{FF2B5EF4-FFF2-40B4-BE49-F238E27FC236}">
                  <a16:creationId xmlns:a16="http://schemas.microsoft.com/office/drawing/2014/main" id="{7AECA28B-5ED6-44C9-AE9C-2015017DFF5D}"/>
                </a:ext>
              </a:extLst>
            </p:cNvPr>
            <p:cNvCxnSpPr/>
            <p:nvPr/>
          </p:nvCxnSpPr>
          <p:spPr>
            <a:xfrm rot="5400013">
              <a:off x="6130571" y="-676103"/>
              <a:ext cx="0" cy="6617412"/>
            </a:xfrm>
            <a:prstGeom prst="straightConnector1">
              <a:avLst/>
            </a:prstGeom>
            <a:noFill/>
            <a:ln w="34920" cap="flat">
              <a:solidFill>
                <a:srgbClr val="FFFFFF"/>
              </a:solidFill>
              <a:prstDash val="solid"/>
              <a:miter/>
            </a:ln>
          </p:spPr>
        </p:cxnSp>
      </p:grpSp>
      <p:grpSp>
        <p:nvGrpSpPr>
          <p:cNvPr id="17" name="群組 15">
            <a:extLst>
              <a:ext uri="{FF2B5EF4-FFF2-40B4-BE49-F238E27FC236}">
                <a16:creationId xmlns:a16="http://schemas.microsoft.com/office/drawing/2014/main" id="{4CDB6DBA-11D7-4D82-9DE7-B3437A1993D4}"/>
              </a:ext>
            </a:extLst>
          </p:cNvPr>
          <p:cNvGrpSpPr/>
          <p:nvPr/>
        </p:nvGrpSpPr>
        <p:grpSpPr>
          <a:xfrm>
            <a:off x="2871618" y="3223653"/>
            <a:ext cx="2127306" cy="2613967"/>
            <a:chOff x="2871618" y="3223653"/>
            <a:chExt cx="2127306" cy="2613967"/>
          </a:xfrm>
        </p:grpSpPr>
        <p:pic>
          <p:nvPicPr>
            <p:cNvPr id="18" name="圖片 10">
              <a:extLst>
                <a:ext uri="{FF2B5EF4-FFF2-40B4-BE49-F238E27FC236}">
                  <a16:creationId xmlns:a16="http://schemas.microsoft.com/office/drawing/2014/main" id="{FAB1DDC1-553E-4A16-B090-E86CAF8EA04D}"/>
                </a:ext>
              </a:extLst>
            </p:cNvPr>
            <p:cNvPicPr>
              <a:picLocks noChangeAspect="1"/>
            </p:cNvPicPr>
            <p:nvPr/>
          </p:nvPicPr>
          <p:blipFill>
            <a:blip r:embed="rId4"/>
            <a:srcRect l="8004" t="6600" r="9696" b="13945"/>
            <a:stretch>
              <a:fillRect/>
            </a:stretch>
          </p:blipFill>
          <p:spPr>
            <a:xfrm>
              <a:off x="2871618" y="3223653"/>
              <a:ext cx="1960894" cy="2613967"/>
            </a:xfrm>
            <a:prstGeom prst="rect">
              <a:avLst/>
            </a:prstGeom>
            <a:noFill/>
            <a:ln cap="flat">
              <a:noFill/>
            </a:ln>
          </p:spPr>
        </p:pic>
        <p:sp>
          <p:nvSpPr>
            <p:cNvPr id="19" name="文字方塊 245">
              <a:extLst>
                <a:ext uri="{FF2B5EF4-FFF2-40B4-BE49-F238E27FC236}">
                  <a16:creationId xmlns:a16="http://schemas.microsoft.com/office/drawing/2014/main" id="{84FCC111-9D92-418D-8375-146AC1BF8265}"/>
                </a:ext>
              </a:extLst>
            </p:cNvPr>
            <p:cNvSpPr txBox="1"/>
            <p:nvPr/>
          </p:nvSpPr>
          <p:spPr>
            <a:xfrm>
              <a:off x="3414598" y="3624178"/>
              <a:ext cx="1584326" cy="3263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1800" b="1" i="0" u="none" strike="noStrike" kern="1200" cap="none" spc="0" baseline="0">
                  <a:solidFill>
                    <a:srgbClr val="FF0000"/>
                  </a:solidFill>
                  <a:uFillTx/>
                  <a:latin typeface="微軟正黑體" pitchFamily="34"/>
                  <a:ea typeface="微軟正黑體" pitchFamily="34"/>
                </a:rPr>
                <a:t>試題難度：易</a:t>
              </a:r>
            </a:p>
          </p:txBody>
        </p:sp>
      </p:grpSp>
      <p:grpSp>
        <p:nvGrpSpPr>
          <p:cNvPr id="20" name="群組 16">
            <a:extLst>
              <a:ext uri="{FF2B5EF4-FFF2-40B4-BE49-F238E27FC236}">
                <a16:creationId xmlns:a16="http://schemas.microsoft.com/office/drawing/2014/main" id="{2E910AB0-C13F-4184-B883-B06A54D17C26}"/>
              </a:ext>
            </a:extLst>
          </p:cNvPr>
          <p:cNvGrpSpPr/>
          <p:nvPr/>
        </p:nvGrpSpPr>
        <p:grpSpPr>
          <a:xfrm>
            <a:off x="5147861" y="3155941"/>
            <a:ext cx="2071875" cy="2831357"/>
            <a:chOff x="5147861" y="3155941"/>
            <a:chExt cx="2071875" cy="2831357"/>
          </a:xfrm>
        </p:grpSpPr>
        <p:pic>
          <p:nvPicPr>
            <p:cNvPr id="21" name="圖片 12">
              <a:extLst>
                <a:ext uri="{FF2B5EF4-FFF2-40B4-BE49-F238E27FC236}">
                  <a16:creationId xmlns:a16="http://schemas.microsoft.com/office/drawing/2014/main" id="{D11580B7-9FAF-48F5-B958-94C6C6A072FC}"/>
                </a:ext>
              </a:extLst>
            </p:cNvPr>
            <p:cNvPicPr>
              <a:picLocks noChangeAspect="1"/>
            </p:cNvPicPr>
            <p:nvPr/>
          </p:nvPicPr>
          <p:blipFill>
            <a:blip r:embed="rId5"/>
            <a:srcRect l="8847" t="5791" r="8712" b="9765"/>
            <a:stretch>
              <a:fillRect/>
            </a:stretch>
          </p:blipFill>
          <p:spPr>
            <a:xfrm>
              <a:off x="5147861" y="3155941"/>
              <a:ext cx="2001914" cy="2831357"/>
            </a:xfrm>
            <a:prstGeom prst="rect">
              <a:avLst/>
            </a:prstGeom>
            <a:noFill/>
            <a:ln cap="flat">
              <a:noFill/>
            </a:ln>
          </p:spPr>
        </p:pic>
        <p:sp>
          <p:nvSpPr>
            <p:cNvPr id="22" name="文字方塊 246">
              <a:extLst>
                <a:ext uri="{FF2B5EF4-FFF2-40B4-BE49-F238E27FC236}">
                  <a16:creationId xmlns:a16="http://schemas.microsoft.com/office/drawing/2014/main" id="{031F7FE9-C7C6-43A6-AB1D-3C63178065CA}"/>
                </a:ext>
              </a:extLst>
            </p:cNvPr>
            <p:cNvSpPr txBox="1"/>
            <p:nvPr/>
          </p:nvSpPr>
          <p:spPr>
            <a:xfrm>
              <a:off x="5635410" y="3624178"/>
              <a:ext cx="1584326" cy="3263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1800" b="1" i="0" u="none" strike="noStrike" kern="1200" cap="none" spc="0" baseline="0">
                  <a:solidFill>
                    <a:srgbClr val="FF0000"/>
                  </a:solidFill>
                  <a:uFillTx/>
                  <a:latin typeface="微軟正黑體" pitchFamily="34"/>
                  <a:ea typeface="微軟正黑體" pitchFamily="34"/>
                </a:rPr>
                <a:t>試題難度：中</a:t>
              </a:r>
            </a:p>
          </p:txBody>
        </p:sp>
      </p:grpSp>
      <p:grpSp>
        <p:nvGrpSpPr>
          <p:cNvPr id="23" name="群組 17">
            <a:extLst>
              <a:ext uri="{FF2B5EF4-FFF2-40B4-BE49-F238E27FC236}">
                <a16:creationId xmlns:a16="http://schemas.microsoft.com/office/drawing/2014/main" id="{F552AFF4-03E4-4488-8E73-9752AB849330}"/>
              </a:ext>
            </a:extLst>
          </p:cNvPr>
          <p:cNvGrpSpPr/>
          <p:nvPr/>
        </p:nvGrpSpPr>
        <p:grpSpPr>
          <a:xfrm>
            <a:off x="7298704" y="3172995"/>
            <a:ext cx="2106476" cy="2592817"/>
            <a:chOff x="7298704" y="3172995"/>
            <a:chExt cx="2106476" cy="2592817"/>
          </a:xfrm>
        </p:grpSpPr>
        <p:pic>
          <p:nvPicPr>
            <p:cNvPr id="24" name="圖片 14">
              <a:extLst>
                <a:ext uri="{FF2B5EF4-FFF2-40B4-BE49-F238E27FC236}">
                  <a16:creationId xmlns:a16="http://schemas.microsoft.com/office/drawing/2014/main" id="{2BEE77DE-5CF9-489E-AA46-987D56EBE25A}"/>
                </a:ext>
              </a:extLst>
            </p:cNvPr>
            <p:cNvPicPr>
              <a:picLocks noChangeAspect="1"/>
            </p:cNvPicPr>
            <p:nvPr/>
          </p:nvPicPr>
          <p:blipFill>
            <a:blip r:embed="rId6"/>
            <a:srcRect l="8847" t="5790" r="8712" b="15171"/>
            <a:stretch>
              <a:fillRect/>
            </a:stretch>
          </p:blipFill>
          <p:spPr>
            <a:xfrm>
              <a:off x="7298704" y="3172995"/>
              <a:ext cx="1958635" cy="2592817"/>
            </a:xfrm>
            <a:prstGeom prst="rect">
              <a:avLst/>
            </a:prstGeom>
            <a:noFill/>
            <a:ln cap="flat">
              <a:noFill/>
            </a:ln>
          </p:spPr>
        </p:pic>
        <p:sp>
          <p:nvSpPr>
            <p:cNvPr id="25" name="文字方塊 247">
              <a:extLst>
                <a:ext uri="{FF2B5EF4-FFF2-40B4-BE49-F238E27FC236}">
                  <a16:creationId xmlns:a16="http://schemas.microsoft.com/office/drawing/2014/main" id="{A3028688-56A6-4839-AF78-17BF48B50FCB}"/>
                </a:ext>
              </a:extLst>
            </p:cNvPr>
            <p:cNvSpPr txBox="1"/>
            <p:nvPr/>
          </p:nvSpPr>
          <p:spPr>
            <a:xfrm>
              <a:off x="7820854" y="3624178"/>
              <a:ext cx="1584326" cy="3263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1800" b="1" i="0" u="none" strike="noStrike" kern="1200" cap="none" spc="0" baseline="0">
                  <a:solidFill>
                    <a:srgbClr val="FF0000"/>
                  </a:solidFill>
                  <a:uFillTx/>
                  <a:latin typeface="微軟正黑體" pitchFamily="34"/>
                  <a:ea typeface="微軟正黑體" pitchFamily="34"/>
                </a:rPr>
                <a:t>試題難度：難</a:t>
              </a:r>
            </a:p>
          </p:txBody>
        </p:sp>
      </p:grpSp>
      <p:grpSp>
        <p:nvGrpSpPr>
          <p:cNvPr id="26" name="群組 8">
            <a:extLst>
              <a:ext uri="{FF2B5EF4-FFF2-40B4-BE49-F238E27FC236}">
                <a16:creationId xmlns:a16="http://schemas.microsoft.com/office/drawing/2014/main" id="{9B50FA8F-AD14-4ACD-9CDC-47E43B8698F6}"/>
              </a:ext>
            </a:extLst>
          </p:cNvPr>
          <p:cNvGrpSpPr/>
          <p:nvPr/>
        </p:nvGrpSpPr>
        <p:grpSpPr>
          <a:xfrm>
            <a:off x="3363922" y="2672114"/>
            <a:ext cx="1160218" cy="441363"/>
            <a:chOff x="3363922" y="2672114"/>
            <a:chExt cx="1160218" cy="441363"/>
          </a:xfrm>
        </p:grpSpPr>
        <p:pic>
          <p:nvPicPr>
            <p:cNvPr id="27" name="圖片 7">
              <a:extLst>
                <a:ext uri="{FF2B5EF4-FFF2-40B4-BE49-F238E27FC236}">
                  <a16:creationId xmlns:a16="http://schemas.microsoft.com/office/drawing/2014/main" id="{CFB72518-70D6-44A1-BCAC-7B0246133E4A}"/>
                </a:ext>
              </a:extLst>
            </p:cNvPr>
            <p:cNvPicPr>
              <a:picLocks noChangeAspect="1"/>
            </p:cNvPicPr>
            <p:nvPr/>
          </p:nvPicPr>
          <p:blipFill>
            <a:blip r:embed="rId7"/>
            <a:stretch>
              <a:fillRect/>
            </a:stretch>
          </p:blipFill>
          <p:spPr>
            <a:xfrm>
              <a:off x="3363922" y="2679146"/>
              <a:ext cx="306589" cy="427299"/>
            </a:xfrm>
            <a:prstGeom prst="rect">
              <a:avLst/>
            </a:prstGeom>
            <a:noFill/>
            <a:ln cap="flat">
              <a:noFill/>
            </a:ln>
          </p:spPr>
        </p:pic>
        <p:pic>
          <p:nvPicPr>
            <p:cNvPr id="28" name="圖片 51">
              <a:extLst>
                <a:ext uri="{FF2B5EF4-FFF2-40B4-BE49-F238E27FC236}">
                  <a16:creationId xmlns:a16="http://schemas.microsoft.com/office/drawing/2014/main" id="{45519EA2-7D36-484F-89C0-4E65AAC06F3B}"/>
                </a:ext>
              </a:extLst>
            </p:cNvPr>
            <p:cNvPicPr>
              <a:picLocks noChangeAspect="1"/>
            </p:cNvPicPr>
            <p:nvPr/>
          </p:nvPicPr>
          <p:blipFill>
            <a:blip r:embed="rId7"/>
            <a:stretch>
              <a:fillRect/>
            </a:stretch>
          </p:blipFill>
          <p:spPr>
            <a:xfrm>
              <a:off x="3655332" y="2686178"/>
              <a:ext cx="306589" cy="427299"/>
            </a:xfrm>
            <a:prstGeom prst="rect">
              <a:avLst/>
            </a:prstGeom>
            <a:noFill/>
            <a:ln cap="flat">
              <a:noFill/>
            </a:ln>
          </p:spPr>
        </p:pic>
        <p:pic>
          <p:nvPicPr>
            <p:cNvPr id="29" name="圖片 52">
              <a:extLst>
                <a:ext uri="{FF2B5EF4-FFF2-40B4-BE49-F238E27FC236}">
                  <a16:creationId xmlns:a16="http://schemas.microsoft.com/office/drawing/2014/main" id="{6D3BC6D1-964F-47A4-A2D5-2178DB7972BD}"/>
                </a:ext>
              </a:extLst>
            </p:cNvPr>
            <p:cNvPicPr>
              <a:picLocks noChangeAspect="1"/>
            </p:cNvPicPr>
            <p:nvPr/>
          </p:nvPicPr>
          <p:blipFill>
            <a:blip r:embed="rId7"/>
            <a:stretch>
              <a:fillRect/>
            </a:stretch>
          </p:blipFill>
          <p:spPr>
            <a:xfrm>
              <a:off x="3935294" y="2679146"/>
              <a:ext cx="306589" cy="427299"/>
            </a:xfrm>
            <a:prstGeom prst="rect">
              <a:avLst/>
            </a:prstGeom>
            <a:noFill/>
            <a:ln cap="flat">
              <a:noFill/>
            </a:ln>
          </p:spPr>
        </p:pic>
        <p:pic>
          <p:nvPicPr>
            <p:cNvPr id="30" name="圖片 53">
              <a:extLst>
                <a:ext uri="{FF2B5EF4-FFF2-40B4-BE49-F238E27FC236}">
                  <a16:creationId xmlns:a16="http://schemas.microsoft.com/office/drawing/2014/main" id="{E66BC203-EA48-42D8-9D14-E74C41B390CB}"/>
                </a:ext>
              </a:extLst>
            </p:cNvPr>
            <p:cNvPicPr>
              <a:picLocks noChangeAspect="1"/>
            </p:cNvPicPr>
            <p:nvPr/>
          </p:nvPicPr>
          <p:blipFill>
            <a:blip r:embed="rId7"/>
            <a:stretch>
              <a:fillRect/>
            </a:stretch>
          </p:blipFill>
          <p:spPr>
            <a:xfrm>
              <a:off x="4217551" y="2672114"/>
              <a:ext cx="306589" cy="427299"/>
            </a:xfrm>
            <a:prstGeom prst="rect">
              <a:avLst/>
            </a:prstGeom>
            <a:noFill/>
            <a:ln cap="flat">
              <a:noFill/>
            </a:ln>
          </p:spPr>
        </p:pic>
      </p:grpSp>
      <p:grpSp>
        <p:nvGrpSpPr>
          <p:cNvPr id="31" name="群組 9">
            <a:extLst>
              <a:ext uri="{FF2B5EF4-FFF2-40B4-BE49-F238E27FC236}">
                <a16:creationId xmlns:a16="http://schemas.microsoft.com/office/drawing/2014/main" id="{F14806A7-933D-426F-9A40-44D989C97B10}"/>
              </a:ext>
            </a:extLst>
          </p:cNvPr>
          <p:cNvGrpSpPr/>
          <p:nvPr/>
        </p:nvGrpSpPr>
        <p:grpSpPr>
          <a:xfrm>
            <a:off x="5268818" y="2679146"/>
            <a:ext cx="1718798" cy="446867"/>
            <a:chOff x="5268818" y="2679146"/>
            <a:chExt cx="1718798" cy="446867"/>
          </a:xfrm>
        </p:grpSpPr>
        <p:pic>
          <p:nvPicPr>
            <p:cNvPr id="32" name="圖片 54">
              <a:extLst>
                <a:ext uri="{FF2B5EF4-FFF2-40B4-BE49-F238E27FC236}">
                  <a16:creationId xmlns:a16="http://schemas.microsoft.com/office/drawing/2014/main" id="{0738B077-584E-48CA-8F1D-B7A349FA3DD6}"/>
                </a:ext>
              </a:extLst>
            </p:cNvPr>
            <p:cNvPicPr>
              <a:picLocks noChangeAspect="1"/>
            </p:cNvPicPr>
            <p:nvPr/>
          </p:nvPicPr>
          <p:blipFill>
            <a:blip r:embed="rId7"/>
            <a:stretch>
              <a:fillRect/>
            </a:stretch>
          </p:blipFill>
          <p:spPr>
            <a:xfrm>
              <a:off x="5268818" y="2691682"/>
              <a:ext cx="306589" cy="427299"/>
            </a:xfrm>
            <a:prstGeom prst="rect">
              <a:avLst/>
            </a:prstGeom>
            <a:noFill/>
            <a:ln cap="flat">
              <a:noFill/>
            </a:ln>
          </p:spPr>
        </p:pic>
        <p:pic>
          <p:nvPicPr>
            <p:cNvPr id="33" name="圖片 55">
              <a:extLst>
                <a:ext uri="{FF2B5EF4-FFF2-40B4-BE49-F238E27FC236}">
                  <a16:creationId xmlns:a16="http://schemas.microsoft.com/office/drawing/2014/main" id="{E2E35A21-C0F9-41D7-9C87-E089E1D1D5B0}"/>
                </a:ext>
              </a:extLst>
            </p:cNvPr>
            <p:cNvPicPr>
              <a:picLocks noChangeAspect="1"/>
            </p:cNvPicPr>
            <p:nvPr/>
          </p:nvPicPr>
          <p:blipFill>
            <a:blip r:embed="rId7"/>
            <a:stretch>
              <a:fillRect/>
            </a:stretch>
          </p:blipFill>
          <p:spPr>
            <a:xfrm>
              <a:off x="5560228" y="2698714"/>
              <a:ext cx="306589" cy="427299"/>
            </a:xfrm>
            <a:prstGeom prst="rect">
              <a:avLst/>
            </a:prstGeom>
            <a:noFill/>
            <a:ln cap="flat">
              <a:noFill/>
            </a:ln>
          </p:spPr>
        </p:pic>
        <p:pic>
          <p:nvPicPr>
            <p:cNvPr id="34" name="圖片 56">
              <a:extLst>
                <a:ext uri="{FF2B5EF4-FFF2-40B4-BE49-F238E27FC236}">
                  <a16:creationId xmlns:a16="http://schemas.microsoft.com/office/drawing/2014/main" id="{BC2A574E-3530-4E3D-97BB-2DBFEFAE855C}"/>
                </a:ext>
              </a:extLst>
            </p:cNvPr>
            <p:cNvPicPr>
              <a:picLocks noChangeAspect="1"/>
            </p:cNvPicPr>
            <p:nvPr/>
          </p:nvPicPr>
          <p:blipFill>
            <a:blip r:embed="rId7"/>
            <a:stretch>
              <a:fillRect/>
            </a:stretch>
          </p:blipFill>
          <p:spPr>
            <a:xfrm>
              <a:off x="5840190" y="2691682"/>
              <a:ext cx="306589" cy="427299"/>
            </a:xfrm>
            <a:prstGeom prst="rect">
              <a:avLst/>
            </a:prstGeom>
            <a:noFill/>
            <a:ln cap="flat">
              <a:noFill/>
            </a:ln>
          </p:spPr>
        </p:pic>
        <p:pic>
          <p:nvPicPr>
            <p:cNvPr id="35" name="圖片 57">
              <a:extLst>
                <a:ext uri="{FF2B5EF4-FFF2-40B4-BE49-F238E27FC236}">
                  <a16:creationId xmlns:a16="http://schemas.microsoft.com/office/drawing/2014/main" id="{E4C6E57D-BAF4-43CF-97C2-D6BD37BB1606}"/>
                </a:ext>
              </a:extLst>
            </p:cNvPr>
            <p:cNvPicPr>
              <a:picLocks noChangeAspect="1"/>
            </p:cNvPicPr>
            <p:nvPr/>
          </p:nvPicPr>
          <p:blipFill>
            <a:blip r:embed="rId7"/>
            <a:stretch>
              <a:fillRect/>
            </a:stretch>
          </p:blipFill>
          <p:spPr>
            <a:xfrm>
              <a:off x="6122447" y="2684641"/>
              <a:ext cx="306589" cy="427299"/>
            </a:xfrm>
            <a:prstGeom prst="rect">
              <a:avLst/>
            </a:prstGeom>
            <a:noFill/>
            <a:ln cap="flat">
              <a:noFill/>
            </a:ln>
          </p:spPr>
        </p:pic>
        <p:pic>
          <p:nvPicPr>
            <p:cNvPr id="36" name="圖片 58">
              <a:extLst>
                <a:ext uri="{FF2B5EF4-FFF2-40B4-BE49-F238E27FC236}">
                  <a16:creationId xmlns:a16="http://schemas.microsoft.com/office/drawing/2014/main" id="{7564BFE3-FB9C-49CA-8483-EECC3B6747A0}"/>
                </a:ext>
              </a:extLst>
            </p:cNvPr>
            <p:cNvPicPr>
              <a:picLocks noChangeAspect="1"/>
            </p:cNvPicPr>
            <p:nvPr/>
          </p:nvPicPr>
          <p:blipFill>
            <a:blip r:embed="rId7"/>
            <a:stretch>
              <a:fillRect/>
            </a:stretch>
          </p:blipFill>
          <p:spPr>
            <a:xfrm>
              <a:off x="6398779" y="2686178"/>
              <a:ext cx="306589" cy="427299"/>
            </a:xfrm>
            <a:prstGeom prst="rect">
              <a:avLst/>
            </a:prstGeom>
            <a:noFill/>
            <a:ln cap="flat">
              <a:noFill/>
            </a:ln>
          </p:spPr>
        </p:pic>
        <p:pic>
          <p:nvPicPr>
            <p:cNvPr id="37" name="圖片 59">
              <a:extLst>
                <a:ext uri="{FF2B5EF4-FFF2-40B4-BE49-F238E27FC236}">
                  <a16:creationId xmlns:a16="http://schemas.microsoft.com/office/drawing/2014/main" id="{C7B13371-9633-40FA-9345-549145937DA9}"/>
                </a:ext>
              </a:extLst>
            </p:cNvPr>
            <p:cNvPicPr>
              <a:picLocks noChangeAspect="1"/>
            </p:cNvPicPr>
            <p:nvPr/>
          </p:nvPicPr>
          <p:blipFill>
            <a:blip r:embed="rId7"/>
            <a:stretch>
              <a:fillRect/>
            </a:stretch>
          </p:blipFill>
          <p:spPr>
            <a:xfrm>
              <a:off x="6681027" y="2679146"/>
              <a:ext cx="306589" cy="427299"/>
            </a:xfrm>
            <a:prstGeom prst="rect">
              <a:avLst/>
            </a:prstGeom>
            <a:noFill/>
            <a:ln cap="flat">
              <a:noFill/>
            </a:ln>
          </p:spPr>
        </p:pic>
      </p:grpSp>
      <p:grpSp>
        <p:nvGrpSpPr>
          <p:cNvPr id="38" name="群組 62">
            <a:extLst>
              <a:ext uri="{FF2B5EF4-FFF2-40B4-BE49-F238E27FC236}">
                <a16:creationId xmlns:a16="http://schemas.microsoft.com/office/drawing/2014/main" id="{61356DFA-0156-49E4-8487-21D096A18108}"/>
              </a:ext>
            </a:extLst>
          </p:cNvPr>
          <p:cNvGrpSpPr/>
          <p:nvPr/>
        </p:nvGrpSpPr>
        <p:grpSpPr>
          <a:xfrm>
            <a:off x="7782083" y="2668776"/>
            <a:ext cx="1160218" cy="441372"/>
            <a:chOff x="7782083" y="2668776"/>
            <a:chExt cx="1160218" cy="441372"/>
          </a:xfrm>
        </p:grpSpPr>
        <p:pic>
          <p:nvPicPr>
            <p:cNvPr id="39" name="圖片 63">
              <a:extLst>
                <a:ext uri="{FF2B5EF4-FFF2-40B4-BE49-F238E27FC236}">
                  <a16:creationId xmlns:a16="http://schemas.microsoft.com/office/drawing/2014/main" id="{0F9B22F5-0EFF-43DE-A259-C0609D361147}"/>
                </a:ext>
              </a:extLst>
            </p:cNvPr>
            <p:cNvPicPr>
              <a:picLocks noChangeAspect="1"/>
            </p:cNvPicPr>
            <p:nvPr/>
          </p:nvPicPr>
          <p:blipFill>
            <a:blip r:embed="rId7"/>
            <a:stretch>
              <a:fillRect/>
            </a:stretch>
          </p:blipFill>
          <p:spPr>
            <a:xfrm>
              <a:off x="7782083" y="2675817"/>
              <a:ext cx="306589" cy="427299"/>
            </a:xfrm>
            <a:prstGeom prst="rect">
              <a:avLst/>
            </a:prstGeom>
            <a:noFill/>
            <a:ln cap="flat">
              <a:noFill/>
            </a:ln>
          </p:spPr>
        </p:pic>
        <p:pic>
          <p:nvPicPr>
            <p:cNvPr id="40" name="圖片 64">
              <a:extLst>
                <a:ext uri="{FF2B5EF4-FFF2-40B4-BE49-F238E27FC236}">
                  <a16:creationId xmlns:a16="http://schemas.microsoft.com/office/drawing/2014/main" id="{844BFD76-0EDD-4D58-9EA3-7E6BD3FF913F}"/>
                </a:ext>
              </a:extLst>
            </p:cNvPr>
            <p:cNvPicPr>
              <a:picLocks noChangeAspect="1"/>
            </p:cNvPicPr>
            <p:nvPr/>
          </p:nvPicPr>
          <p:blipFill>
            <a:blip r:embed="rId7"/>
            <a:stretch>
              <a:fillRect/>
            </a:stretch>
          </p:blipFill>
          <p:spPr>
            <a:xfrm>
              <a:off x="8073493" y="2682849"/>
              <a:ext cx="306589" cy="427299"/>
            </a:xfrm>
            <a:prstGeom prst="rect">
              <a:avLst/>
            </a:prstGeom>
            <a:noFill/>
            <a:ln cap="flat">
              <a:noFill/>
            </a:ln>
          </p:spPr>
        </p:pic>
        <p:pic>
          <p:nvPicPr>
            <p:cNvPr id="41" name="圖片 65">
              <a:extLst>
                <a:ext uri="{FF2B5EF4-FFF2-40B4-BE49-F238E27FC236}">
                  <a16:creationId xmlns:a16="http://schemas.microsoft.com/office/drawing/2014/main" id="{50D5BE34-ADAB-4228-8173-6455FB04410F}"/>
                </a:ext>
              </a:extLst>
            </p:cNvPr>
            <p:cNvPicPr>
              <a:picLocks noChangeAspect="1"/>
            </p:cNvPicPr>
            <p:nvPr/>
          </p:nvPicPr>
          <p:blipFill>
            <a:blip r:embed="rId7"/>
            <a:stretch>
              <a:fillRect/>
            </a:stretch>
          </p:blipFill>
          <p:spPr>
            <a:xfrm>
              <a:off x="8353455" y="2675808"/>
              <a:ext cx="306589" cy="427299"/>
            </a:xfrm>
            <a:prstGeom prst="rect">
              <a:avLst/>
            </a:prstGeom>
            <a:noFill/>
            <a:ln cap="flat">
              <a:noFill/>
            </a:ln>
          </p:spPr>
        </p:pic>
        <p:pic>
          <p:nvPicPr>
            <p:cNvPr id="42" name="圖片 66">
              <a:extLst>
                <a:ext uri="{FF2B5EF4-FFF2-40B4-BE49-F238E27FC236}">
                  <a16:creationId xmlns:a16="http://schemas.microsoft.com/office/drawing/2014/main" id="{DFB7E0A7-222D-4322-B6BF-5E1FD8D2DDD7}"/>
                </a:ext>
              </a:extLst>
            </p:cNvPr>
            <p:cNvPicPr>
              <a:picLocks noChangeAspect="1"/>
            </p:cNvPicPr>
            <p:nvPr/>
          </p:nvPicPr>
          <p:blipFill>
            <a:blip r:embed="rId7"/>
            <a:stretch>
              <a:fillRect/>
            </a:stretch>
          </p:blipFill>
          <p:spPr>
            <a:xfrm>
              <a:off x="8635712" y="2668776"/>
              <a:ext cx="306589" cy="427299"/>
            </a:xfrm>
            <a:prstGeom prst="rect">
              <a:avLst/>
            </a:prstGeom>
            <a:noFill/>
            <a:ln cap="flat">
              <a:noFill/>
            </a:ln>
          </p:spPr>
        </p:pic>
      </p:grpSp>
      <p:sp>
        <p:nvSpPr>
          <p:cNvPr id="43" name="投影片編號版面配置區 1">
            <a:extLst>
              <a:ext uri="{FF2B5EF4-FFF2-40B4-BE49-F238E27FC236}">
                <a16:creationId xmlns:a16="http://schemas.microsoft.com/office/drawing/2014/main" id="{EB96A2E0-5B43-4DB5-B4CC-83DAC06D309F}"/>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9AB175D-16FA-458F-BCBD-53396CBD859F}" type="slidenum">
              <a:t>6</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childTnLst>
                                </p:cTn>
                              </p:par>
                            </p:childTnLst>
                          </p:cTn>
                        </p:par>
                        <p:par>
                          <p:cTn id="13" fill="hold">
                            <p:stCondLst>
                              <p:cond delay="250"/>
                            </p:stCondLst>
                            <p:childTnLst>
                              <p:par>
                                <p:cTn id="14" presetID="10" presetClass="entr" presetSubtype="0" fill="hold" nodeType="afterEffect">
                                  <p:stCondLst>
                                    <p:cond delay="25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childTnLst>
                          </p:cTn>
                        </p:par>
                        <p:par>
                          <p:cTn id="17" fill="hold">
                            <p:stCondLst>
                              <p:cond delay="750"/>
                            </p:stCondLst>
                            <p:childTnLst>
                              <p:par>
                                <p:cTn id="18" presetID="10" presetClass="entr" presetSubtype="0" fill="hold" nodeType="afterEffect">
                                  <p:stCondLst>
                                    <p:cond delay="25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25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par>
                          <p:cTn id="26" fill="hold">
                            <p:stCondLst>
                              <p:cond delay="500"/>
                            </p:stCondLst>
                            <p:childTnLst>
                              <p:par>
                                <p:cTn id="27" presetID="10"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500"/>
                                  </p:stCondLst>
                                  <p:childTnLst>
                                    <p:set>
                                      <p:cBhvr>
                                        <p:cTn id="36" dur="1" fill="hold">
                                          <p:stCondLst>
                                            <p:cond delay="0"/>
                                          </p:stCondLst>
                                        </p:cTn>
                                        <p:tgtEl>
                                          <p:spTgt spid="31"/>
                                        </p:tgtEl>
                                        <p:attrNameLst>
                                          <p:attrName>style.visibility</p:attrName>
                                        </p:attrNameLst>
                                      </p:cBhvr>
                                      <p:to>
                                        <p:strVal val="visible"/>
                                      </p:to>
                                    </p:set>
                                  </p:childTnLst>
                                </p:cTn>
                              </p:par>
                            </p:childTnLst>
                          </p:cTn>
                        </p:par>
                        <p:par>
                          <p:cTn id="37" fill="hold">
                            <p:stCondLst>
                              <p:cond delay="500"/>
                            </p:stCondLst>
                            <p:childTnLst>
                              <p:par>
                                <p:cTn id="38" presetID="1" presetClass="entr" presetSubtype="0" fill="hold" nodeType="afterEffect">
                                  <p:stCondLst>
                                    <p:cond delay="500"/>
                                  </p:stCondLst>
                                  <p:childTnLst>
                                    <p:set>
                                      <p:cBhvr>
                                        <p:cTn id="3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name="Slide532">
    <p:spTree>
      <p:nvGrpSpPr>
        <p:cNvPr id="1" name=""/>
        <p:cNvGrpSpPr/>
        <p:nvPr/>
      </p:nvGrpSpPr>
      <p:grpSpPr>
        <a:xfrm>
          <a:off x="0" y="0"/>
          <a:ext cx="0" cy="0"/>
          <a:chOff x="0" y="0"/>
          <a:chExt cx="0" cy="0"/>
        </a:xfrm>
      </p:grpSpPr>
      <p:sp>
        <p:nvSpPr>
          <p:cNvPr id="2" name="矩形: 圓角化對角角落 22">
            <a:extLst>
              <a:ext uri="{FF2B5EF4-FFF2-40B4-BE49-F238E27FC236}">
                <a16:creationId xmlns:a16="http://schemas.microsoft.com/office/drawing/2014/main" id="{75B4B483-396E-411C-8042-025AEDA612BC}"/>
              </a:ext>
            </a:extLst>
          </p:cNvPr>
          <p:cNvSpPr/>
          <p:nvPr/>
        </p:nvSpPr>
        <p:spPr>
          <a:xfrm rot="16200004">
            <a:off x="1151590" y="1734017"/>
            <a:ext cx="2596173" cy="3430554"/>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FBE5D6"/>
          </a:solidFill>
          <a:ln w="44448" cap="flat">
            <a:solidFill>
              <a:srgbClr val="843C0C"/>
            </a:solidFill>
            <a:prstDash val="solid"/>
            <a:miter/>
          </a:ln>
        </p:spPr>
        <p:txBody>
          <a:bodyPr vert="horz" wrap="square" lIns="91440" tIns="45720" rIns="91440" bIns="45720" anchor="ctr" anchorCtr="0" compatLnSpc="1">
            <a:noAutofit/>
          </a:bodyPr>
          <a:lstStyle/>
          <a:p>
            <a:pPr marL="85725" marR="0" lvl="0" indent="0" algn="l"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00487E"/>
              </a:solidFill>
              <a:uFillTx/>
              <a:latin typeface="標楷體" pitchFamily="65"/>
              <a:ea typeface="標楷體" pitchFamily="65"/>
            </a:endParaRPr>
          </a:p>
        </p:txBody>
      </p:sp>
      <p:sp>
        <p:nvSpPr>
          <p:cNvPr id="3" name="矩形: 圓角化對角角落 23">
            <a:extLst>
              <a:ext uri="{FF2B5EF4-FFF2-40B4-BE49-F238E27FC236}">
                <a16:creationId xmlns:a16="http://schemas.microsoft.com/office/drawing/2014/main" id="{CE20EFB0-EBF4-45B0-9D60-AC42532BE003}"/>
              </a:ext>
            </a:extLst>
          </p:cNvPr>
          <p:cNvSpPr/>
          <p:nvPr/>
        </p:nvSpPr>
        <p:spPr>
          <a:xfrm rot="16200004">
            <a:off x="4804582" y="1736468"/>
            <a:ext cx="2596173" cy="3430554"/>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DEEBF7"/>
          </a:solidFill>
          <a:ln w="44448" cap="flat">
            <a:solidFill>
              <a:srgbClr val="1F4E79"/>
            </a:solidFill>
            <a:prstDash val="solid"/>
            <a:miter/>
          </a:ln>
        </p:spPr>
        <p:txBody>
          <a:bodyPr vert="horz" wrap="square" lIns="91440" tIns="45720" rIns="91440" bIns="45720"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FFFFFF"/>
              </a:solidFill>
              <a:uFillTx/>
              <a:latin typeface="Calibri"/>
              <a:ea typeface="新細明體" pitchFamily="18"/>
            </a:endParaRPr>
          </a:p>
        </p:txBody>
      </p:sp>
      <p:sp>
        <p:nvSpPr>
          <p:cNvPr id="4" name="矩形: 圓角化對角角落 24">
            <a:extLst>
              <a:ext uri="{FF2B5EF4-FFF2-40B4-BE49-F238E27FC236}">
                <a16:creationId xmlns:a16="http://schemas.microsoft.com/office/drawing/2014/main" id="{8D4FE1DA-3C49-4077-8D82-524A9C3875D4}"/>
              </a:ext>
            </a:extLst>
          </p:cNvPr>
          <p:cNvSpPr/>
          <p:nvPr/>
        </p:nvSpPr>
        <p:spPr>
          <a:xfrm rot="16200004">
            <a:off x="8439724" y="1751555"/>
            <a:ext cx="2596173" cy="3430554"/>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38572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FFFFFF"/>
              </a:solidFill>
              <a:uFillTx/>
              <a:latin typeface="Calibri"/>
              <a:ea typeface="新細明體" pitchFamily="18"/>
            </a:endParaRPr>
          </a:p>
        </p:txBody>
      </p:sp>
      <p:sp>
        <p:nvSpPr>
          <p:cNvPr id="5" name="矩形 3">
            <a:extLst>
              <a:ext uri="{FF2B5EF4-FFF2-40B4-BE49-F238E27FC236}">
                <a16:creationId xmlns:a16="http://schemas.microsoft.com/office/drawing/2014/main" id="{73E3538B-2FDC-4480-B830-5FDF429A6652}"/>
              </a:ext>
            </a:extLst>
          </p:cNvPr>
          <p:cNvSpPr/>
          <p:nvPr/>
        </p:nvSpPr>
        <p:spPr>
          <a:xfrm>
            <a:off x="715929" y="2173565"/>
            <a:ext cx="2322201" cy="504053"/>
          </a:xfrm>
          <a:prstGeom prst="rect">
            <a:avLst/>
          </a:prstGeom>
          <a:solidFill>
            <a:srgbClr val="843C0C"/>
          </a:solidFill>
          <a:ln w="25402" cap="flat">
            <a:solidFill>
              <a:srgbClr val="843C0C"/>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800" b="1" i="0" u="none" strike="noStrike" kern="1200" cap="none" spc="-150" baseline="0">
                <a:solidFill>
                  <a:srgbClr val="FFFFFF"/>
                </a:solidFill>
                <a:effectLst>
                  <a:outerShdw dist="38096" dir="2700000">
                    <a:srgbClr val="000000"/>
                  </a:outerShdw>
                </a:effectLst>
                <a:uFillTx/>
                <a:latin typeface="標楷體" pitchFamily="65"/>
                <a:ea typeface="標楷體" pitchFamily="65"/>
              </a:rPr>
              <a:t>素材內容多元</a:t>
            </a:r>
            <a:endParaRPr lang="en-US" sz="2800" b="0" i="0" u="none" strike="noStrike" kern="1200" cap="none" spc="-150" baseline="0">
              <a:solidFill>
                <a:srgbClr val="FFFFFF"/>
              </a:solidFill>
              <a:effectLst>
                <a:outerShdw dist="38096" dir="2700000">
                  <a:srgbClr val="000000"/>
                </a:outerShdw>
              </a:effectLst>
              <a:uFillTx/>
              <a:latin typeface="Calibri"/>
              <a:ea typeface="新細明體" pitchFamily="18"/>
            </a:endParaRPr>
          </a:p>
        </p:txBody>
      </p:sp>
      <p:sp>
        <p:nvSpPr>
          <p:cNvPr id="6" name="矩形 9">
            <a:extLst>
              <a:ext uri="{FF2B5EF4-FFF2-40B4-BE49-F238E27FC236}">
                <a16:creationId xmlns:a16="http://schemas.microsoft.com/office/drawing/2014/main" id="{F2CE736C-B490-4B5E-A5E8-D894C2326F66}"/>
              </a:ext>
            </a:extLst>
          </p:cNvPr>
          <p:cNvSpPr/>
          <p:nvPr/>
        </p:nvSpPr>
        <p:spPr>
          <a:xfrm>
            <a:off x="4378156" y="2181484"/>
            <a:ext cx="2322201" cy="522003"/>
          </a:xfrm>
          <a:prstGeom prst="rect">
            <a:avLst/>
          </a:prstGeom>
          <a:solidFill>
            <a:srgbClr val="1F4E79"/>
          </a:solidFill>
          <a:ln w="25402" cap="flat">
            <a:solidFill>
              <a:srgbClr val="1F4E79"/>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800" b="1" i="0" u="none" strike="noStrike" kern="1200" cap="none" spc="-150" baseline="0">
                <a:solidFill>
                  <a:srgbClr val="FFFFFF"/>
                </a:solidFill>
                <a:effectLst>
                  <a:outerShdw dist="38096" dir="2700000">
                    <a:srgbClr val="000000"/>
                  </a:outerShdw>
                </a:effectLst>
                <a:uFillTx/>
                <a:latin typeface="標楷體" pitchFamily="65"/>
                <a:ea typeface="標楷體" pitchFamily="65"/>
              </a:rPr>
              <a:t>文本形式多元</a:t>
            </a:r>
            <a:endParaRPr lang="en-US" sz="2800" b="0" i="0" u="none" strike="noStrike" kern="1200" cap="none" spc="-150" baseline="0">
              <a:solidFill>
                <a:srgbClr val="FFFFFF"/>
              </a:solidFill>
              <a:effectLst>
                <a:outerShdw dist="38096" dir="2700000">
                  <a:srgbClr val="000000"/>
                </a:outerShdw>
              </a:effectLst>
              <a:uFillTx/>
              <a:latin typeface="Calibri"/>
              <a:ea typeface="新細明體" pitchFamily="18"/>
            </a:endParaRPr>
          </a:p>
        </p:txBody>
      </p:sp>
      <p:sp>
        <p:nvSpPr>
          <p:cNvPr id="7" name="矩形 18">
            <a:extLst>
              <a:ext uri="{FF2B5EF4-FFF2-40B4-BE49-F238E27FC236}">
                <a16:creationId xmlns:a16="http://schemas.microsoft.com/office/drawing/2014/main" id="{BED2E77D-73AD-4245-A76F-A0B6ACEC7850}"/>
              </a:ext>
            </a:extLst>
          </p:cNvPr>
          <p:cNvSpPr/>
          <p:nvPr/>
        </p:nvSpPr>
        <p:spPr>
          <a:xfrm>
            <a:off x="8031760" y="2196571"/>
            <a:ext cx="2286000" cy="522003"/>
          </a:xfrm>
          <a:prstGeom prst="rect">
            <a:avLst/>
          </a:prstGeom>
          <a:solidFill>
            <a:srgbClr val="385723"/>
          </a:solidFill>
          <a:ln w="25402" cap="flat">
            <a:solidFill>
              <a:srgbClr val="385723"/>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800" b="1" i="0" u="none" strike="noStrike" kern="1200" cap="none" spc="-150" baseline="0">
                <a:solidFill>
                  <a:srgbClr val="FFFFFF"/>
                </a:solidFill>
                <a:effectLst>
                  <a:outerShdw dist="38096" dir="2700000">
                    <a:srgbClr val="000000"/>
                  </a:outerShdw>
                </a:effectLst>
                <a:uFillTx/>
                <a:latin typeface="標楷體" pitchFamily="65"/>
                <a:ea typeface="標楷體" pitchFamily="65"/>
              </a:rPr>
              <a:t>評量能力多元</a:t>
            </a:r>
            <a:endParaRPr lang="en-US" sz="2800" b="0" i="0" u="none" strike="noStrike" kern="1200" cap="none" spc="-150" baseline="0">
              <a:solidFill>
                <a:srgbClr val="FFFFFF"/>
              </a:solidFill>
              <a:effectLst>
                <a:outerShdw dist="38096" dir="2700000">
                  <a:srgbClr val="000000"/>
                </a:outerShdw>
              </a:effectLst>
              <a:uFillTx/>
              <a:latin typeface="Calibri"/>
              <a:ea typeface="新細明體" pitchFamily="18"/>
            </a:endParaRPr>
          </a:p>
        </p:txBody>
      </p:sp>
      <p:sp>
        <p:nvSpPr>
          <p:cNvPr id="8" name="矩形 8">
            <a:extLst>
              <a:ext uri="{FF2B5EF4-FFF2-40B4-BE49-F238E27FC236}">
                <a16:creationId xmlns:a16="http://schemas.microsoft.com/office/drawing/2014/main" id="{81BA1CAE-40BD-4C90-8898-636BD8127243}"/>
              </a:ext>
            </a:extLst>
          </p:cNvPr>
          <p:cNvSpPr/>
          <p:nvPr/>
        </p:nvSpPr>
        <p:spPr>
          <a:xfrm>
            <a:off x="918898" y="2841059"/>
            <a:ext cx="3048124" cy="1764792"/>
          </a:xfrm>
          <a:prstGeom prst="rect">
            <a:avLst/>
          </a:prstGeom>
          <a:noFill/>
          <a:ln cap="flat">
            <a:noFill/>
            <a:prstDash val="solid"/>
          </a:ln>
        </p:spPr>
        <p:txBody>
          <a:bodyPr vert="horz" wrap="square" lIns="0" tIns="45720" rIns="0" bIns="45720" anchor="t" anchorCtr="0" compatLnSpc="1">
            <a:noAutofit/>
          </a:bodyPr>
          <a:lstStyle/>
          <a:p>
            <a:pPr marL="85725" marR="0" lvl="0" indent="0" algn="just"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zh-TW" sz="2800" b="0" i="0" u="none" strike="noStrike" kern="1200" cap="none" spc="0" baseline="0">
                <a:solidFill>
                  <a:srgbClr val="843C0C"/>
                </a:solidFill>
                <a:uFillTx/>
                <a:latin typeface="標楷體" pitchFamily="65"/>
                <a:ea typeface="標楷體" pitchFamily="65"/>
              </a:rPr>
              <a:t>適度選用生活化、跨領域或課綱所列議題之相關素材。</a:t>
            </a:r>
            <a:endParaRPr lang="en-US" sz="2800" b="0" i="0" u="none" strike="noStrike" kern="1200" cap="none" spc="0" baseline="0">
              <a:solidFill>
                <a:srgbClr val="843C0C"/>
              </a:solidFill>
              <a:uFillTx/>
              <a:latin typeface="標楷體" pitchFamily="65"/>
              <a:ea typeface="標楷體" pitchFamily="65"/>
            </a:endParaRPr>
          </a:p>
        </p:txBody>
      </p:sp>
      <p:sp>
        <p:nvSpPr>
          <p:cNvPr id="9" name="矩形 9">
            <a:extLst>
              <a:ext uri="{FF2B5EF4-FFF2-40B4-BE49-F238E27FC236}">
                <a16:creationId xmlns:a16="http://schemas.microsoft.com/office/drawing/2014/main" id="{CE889FA6-C7D3-414C-8D6D-163E4000A404}"/>
              </a:ext>
            </a:extLst>
          </p:cNvPr>
          <p:cNvSpPr/>
          <p:nvPr/>
        </p:nvSpPr>
        <p:spPr>
          <a:xfrm>
            <a:off x="4581372" y="2853339"/>
            <a:ext cx="3199631" cy="1746366"/>
          </a:xfrm>
          <a:prstGeom prst="rect">
            <a:avLst/>
          </a:prstGeom>
          <a:noFill/>
          <a:ln cap="flat">
            <a:noFill/>
            <a:prstDash val="solid"/>
          </a:ln>
        </p:spPr>
        <p:txBody>
          <a:bodyPr vert="horz" wrap="square" lIns="0" tIns="45720" rIns="91440" bIns="45720" anchor="t" anchorCtr="0" compatLnSpc="1">
            <a:noAutofit/>
          </a:bodyPr>
          <a:lstStyle/>
          <a:p>
            <a:pPr marL="0" marR="0" lvl="0" indent="0" algn="just"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zh-TW" sz="2800" b="0" i="0" u="none" strike="noStrike" kern="1200" cap="none" spc="0" baseline="0">
                <a:solidFill>
                  <a:srgbClr val="1F4E79"/>
                </a:solidFill>
                <a:uFillTx/>
                <a:latin typeface="標楷體" pitchFamily="65"/>
                <a:ea typeface="標楷體" pitchFamily="65"/>
              </a:rPr>
              <a:t>以文字訊息為主，統計表格、圖像資訊為輔。</a:t>
            </a:r>
          </a:p>
        </p:txBody>
      </p:sp>
      <p:sp>
        <p:nvSpPr>
          <p:cNvPr id="10" name="矩形 9">
            <a:extLst>
              <a:ext uri="{FF2B5EF4-FFF2-40B4-BE49-F238E27FC236}">
                <a16:creationId xmlns:a16="http://schemas.microsoft.com/office/drawing/2014/main" id="{5C31FAD1-F1A9-4ED0-8B2A-45B8D47153D0}"/>
              </a:ext>
            </a:extLst>
          </p:cNvPr>
          <p:cNvSpPr/>
          <p:nvPr/>
        </p:nvSpPr>
        <p:spPr>
          <a:xfrm>
            <a:off x="8237162" y="2882197"/>
            <a:ext cx="3021726" cy="1716941"/>
          </a:xfrm>
          <a:prstGeom prst="rect">
            <a:avLst/>
          </a:prstGeom>
          <a:noFill/>
          <a:ln cap="flat">
            <a:noFill/>
            <a:prstDash val="solid"/>
          </a:ln>
        </p:spPr>
        <p:txBody>
          <a:bodyPr vert="horz" wrap="square" lIns="0" tIns="45720" rIns="91440" bIns="45720" anchor="ctr" anchorCtr="0" compatLnSpc="1">
            <a:noAutofit/>
          </a:bodyPr>
          <a:lstStyle/>
          <a:p>
            <a:pPr marL="0" marR="0" lvl="0" indent="0" algn="just"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zh-TW" sz="2800" b="0" i="0" u="none" strike="noStrike" kern="1200" cap="none" spc="0" baseline="0">
                <a:solidFill>
                  <a:srgbClr val="385723"/>
                </a:solidFill>
                <a:uFillTx/>
                <a:latin typeface="標楷體" pitchFamily="65"/>
                <a:ea typeface="標楷體" pitchFamily="65"/>
              </a:rPr>
              <a:t>呼應</a:t>
            </a:r>
            <a:r>
              <a:rPr lang="zh-TW" sz="2800" b="0" i="0" u="none" strike="noStrike" kern="1200" cap="none" spc="0" baseline="0">
                <a:solidFill>
                  <a:srgbClr val="385723"/>
                </a:solidFill>
                <a:uFillTx/>
                <a:latin typeface="Times New Roman" pitchFamily="18"/>
                <a:ea typeface="標楷體" pitchFamily="65"/>
                <a:cs typeface="Times New Roman" pitchFamily="18"/>
              </a:rPr>
              <a:t>十二</a:t>
            </a:r>
            <a:r>
              <a:rPr lang="zh-TW" sz="2800" b="0" i="0" u="none" strike="noStrike" kern="1200" cap="none" spc="0" baseline="0">
                <a:solidFill>
                  <a:srgbClr val="385723"/>
                </a:solidFill>
                <a:uFillTx/>
                <a:latin typeface="標楷體" pitchFamily="65"/>
                <a:ea typeface="標楷體" pitchFamily="65"/>
              </a:rPr>
              <a:t>年國教課綱各領域核心素養具體內涵與學習表現。</a:t>
            </a:r>
          </a:p>
        </p:txBody>
      </p:sp>
      <p:sp>
        <p:nvSpPr>
          <p:cNvPr id="11" name="矩形 14">
            <a:extLst>
              <a:ext uri="{FF2B5EF4-FFF2-40B4-BE49-F238E27FC236}">
                <a16:creationId xmlns:a16="http://schemas.microsoft.com/office/drawing/2014/main" id="{8C87041A-CA59-4A40-AB99-2CB20EA61257}"/>
              </a:ext>
            </a:extLst>
          </p:cNvPr>
          <p:cNvSpPr/>
          <p:nvPr/>
        </p:nvSpPr>
        <p:spPr>
          <a:xfrm>
            <a:off x="775557" y="2179783"/>
            <a:ext cx="2235506" cy="467999"/>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2" name="矩形 15">
            <a:extLst>
              <a:ext uri="{FF2B5EF4-FFF2-40B4-BE49-F238E27FC236}">
                <a16:creationId xmlns:a16="http://schemas.microsoft.com/office/drawing/2014/main" id="{494DFB34-C4D1-4266-99CA-55C1A6DF5905}"/>
              </a:ext>
            </a:extLst>
          </p:cNvPr>
          <p:cNvSpPr/>
          <p:nvPr/>
        </p:nvSpPr>
        <p:spPr>
          <a:xfrm>
            <a:off x="4428530" y="2175174"/>
            <a:ext cx="2235506" cy="503998"/>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3" name="矩形 16">
            <a:extLst>
              <a:ext uri="{FF2B5EF4-FFF2-40B4-BE49-F238E27FC236}">
                <a16:creationId xmlns:a16="http://schemas.microsoft.com/office/drawing/2014/main" id="{172D79C1-7DE7-418F-BA63-3B9FB7361E5B}"/>
              </a:ext>
            </a:extLst>
          </p:cNvPr>
          <p:cNvSpPr/>
          <p:nvPr/>
        </p:nvSpPr>
        <p:spPr>
          <a:xfrm>
            <a:off x="8057162" y="2185361"/>
            <a:ext cx="2235506" cy="503998"/>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4" name="標題 17">
            <a:extLst>
              <a:ext uri="{FF2B5EF4-FFF2-40B4-BE49-F238E27FC236}">
                <a16:creationId xmlns:a16="http://schemas.microsoft.com/office/drawing/2014/main" id="{F2A7960F-1F50-4E6C-83EB-2DCC034C0AA0}"/>
              </a:ext>
            </a:extLst>
          </p:cNvPr>
          <p:cNvSpPr txBox="1">
            <a:spLocks noGrp="1"/>
          </p:cNvSpPr>
          <p:nvPr>
            <p:ph type="title"/>
          </p:nvPr>
        </p:nvSpPr>
        <p:spPr>
          <a:xfrm>
            <a:off x="838203" y="13441"/>
            <a:ext cx="10515600" cy="1325559"/>
          </a:xfrm>
          <a:prstGeom prst="rect">
            <a:avLst/>
          </a:prstGeom>
          <a:noFill/>
          <a:ln>
            <a:noFill/>
          </a:ln>
        </p:spPr>
        <p:txBody>
          <a:bodyPr vert="horz" wrap="square" lIns="91440" tIns="45720" rIns="91440" bIns="45720" anchor="ctr" anchorCtr="1" compatLnSpc="1">
            <a:normAutofit/>
          </a:bodyPr>
          <a:lstStyle/>
          <a:p>
            <a:pPr lvl="0" algn="ctr"/>
            <a:r>
              <a:rPr lang="zh-TW" sz="4800" b="1">
                <a:latin typeface="標楷體" pitchFamily="65"/>
                <a:ea typeface="標楷體" pitchFamily="65"/>
              </a:rPr>
              <a:t>試題研發方向與特色</a:t>
            </a:r>
            <a:endParaRPr lang="en-US" sz="4800"/>
          </a:p>
        </p:txBody>
      </p:sp>
      <p:sp>
        <p:nvSpPr>
          <p:cNvPr id="15" name="投影片編號版面配置區 1">
            <a:extLst>
              <a:ext uri="{FF2B5EF4-FFF2-40B4-BE49-F238E27FC236}">
                <a16:creationId xmlns:a16="http://schemas.microsoft.com/office/drawing/2014/main" id="{FFD7C553-BB6A-40F1-AE97-F8567A70391D}"/>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9C4CD3A-00A7-4B85-8597-C05D3EDB153A}" type="slidenum">
              <a:t>7</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533">
    <p:spTree>
      <p:nvGrpSpPr>
        <p:cNvPr id="1" name=""/>
        <p:cNvGrpSpPr/>
        <p:nvPr/>
      </p:nvGrpSpPr>
      <p:grpSpPr>
        <a:xfrm>
          <a:off x="0" y="0"/>
          <a:ext cx="0" cy="0"/>
          <a:chOff x="0" y="0"/>
          <a:chExt cx="0" cy="0"/>
        </a:xfrm>
      </p:grpSpPr>
      <p:sp>
        <p:nvSpPr>
          <p:cNvPr id="2" name="矩形: 圓角化對角角落 21">
            <a:extLst>
              <a:ext uri="{FF2B5EF4-FFF2-40B4-BE49-F238E27FC236}">
                <a16:creationId xmlns:a16="http://schemas.microsoft.com/office/drawing/2014/main" id="{86D9F7F6-552D-4C42-B93A-07B58405E36A}"/>
              </a:ext>
            </a:extLst>
          </p:cNvPr>
          <p:cNvSpPr/>
          <p:nvPr/>
        </p:nvSpPr>
        <p:spPr>
          <a:xfrm rot="16200004">
            <a:off x="1939598" y="1444943"/>
            <a:ext cx="1838145" cy="3356670"/>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Calibri"/>
              <a:ea typeface="新細明體" pitchFamily="18"/>
            </a:endParaRPr>
          </a:p>
        </p:txBody>
      </p:sp>
      <p:sp>
        <p:nvSpPr>
          <p:cNvPr id="3" name="矩形 18">
            <a:extLst>
              <a:ext uri="{FF2B5EF4-FFF2-40B4-BE49-F238E27FC236}">
                <a16:creationId xmlns:a16="http://schemas.microsoft.com/office/drawing/2014/main" id="{258D2CAD-AF73-48D4-8E02-0219EC82B98E}"/>
              </a:ext>
            </a:extLst>
          </p:cNvPr>
          <p:cNvSpPr/>
          <p:nvPr/>
        </p:nvSpPr>
        <p:spPr>
          <a:xfrm>
            <a:off x="1180334" y="2205925"/>
            <a:ext cx="2322201" cy="432044"/>
          </a:xfrm>
          <a:prstGeom prst="rect">
            <a:avLst/>
          </a:prstGeom>
          <a:solidFill>
            <a:srgbClr val="548235"/>
          </a:solidFill>
          <a:ln w="25402"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150" baseline="0">
                <a:solidFill>
                  <a:srgbClr val="FFFFFF"/>
                </a:solidFill>
                <a:effectLst>
                  <a:outerShdw dist="38096" dir="2700000">
                    <a:srgbClr val="000000"/>
                  </a:outerShdw>
                </a:effectLst>
                <a:uFillTx/>
                <a:latin typeface="標楷體" pitchFamily="65"/>
                <a:ea typeface="標楷體" pitchFamily="65"/>
              </a:rPr>
              <a:t>學科基本能力</a:t>
            </a:r>
          </a:p>
        </p:txBody>
      </p:sp>
      <p:sp>
        <p:nvSpPr>
          <p:cNvPr id="4" name="矩形 9">
            <a:extLst>
              <a:ext uri="{FF2B5EF4-FFF2-40B4-BE49-F238E27FC236}">
                <a16:creationId xmlns:a16="http://schemas.microsoft.com/office/drawing/2014/main" id="{CB16A2F4-5CA3-462C-88B2-CC793737B4B3}"/>
              </a:ext>
            </a:extLst>
          </p:cNvPr>
          <p:cNvSpPr/>
          <p:nvPr/>
        </p:nvSpPr>
        <p:spPr>
          <a:xfrm>
            <a:off x="1344716" y="2776822"/>
            <a:ext cx="3038761" cy="1215630"/>
          </a:xfrm>
          <a:prstGeom prst="rect">
            <a:avLst/>
          </a:prstGeom>
          <a:noFill/>
          <a:ln cap="flat">
            <a:noFill/>
            <a:prstDash val="solid"/>
          </a:ln>
        </p:spPr>
        <p:txBody>
          <a:bodyPr vert="horz" wrap="square" lIns="0" tIns="45720" rIns="91440" bIns="45720" anchor="ctr" anchorCtr="0" compatLnSpc="1">
            <a:noAutofit/>
          </a:bodyPr>
          <a:lstStyle/>
          <a:p>
            <a:pPr marL="85725" marR="0" lvl="0" indent="0" algn="just"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zh-TW" sz="2400" b="0" i="0" u="none" strike="noStrike" kern="1200" cap="none" spc="-170" baseline="0">
                <a:solidFill>
                  <a:srgbClr val="548235"/>
                </a:solidFill>
                <a:uFillTx/>
                <a:latin typeface="標楷體" pitchFamily="65"/>
                <a:ea typeface="標楷體" pitchFamily="65"/>
              </a:rPr>
              <a:t>維持一定比例的基本題。掌握學科基本知識。</a:t>
            </a:r>
            <a:endParaRPr lang="en-US" sz="2400" b="0" i="0" u="none" strike="noStrike" kern="1200" cap="none" spc="-170" baseline="0">
              <a:solidFill>
                <a:srgbClr val="548235"/>
              </a:solidFill>
              <a:uFillTx/>
              <a:latin typeface="標楷體" pitchFamily="65"/>
              <a:ea typeface="標楷體" pitchFamily="65"/>
            </a:endParaRPr>
          </a:p>
        </p:txBody>
      </p:sp>
      <p:sp>
        <p:nvSpPr>
          <p:cNvPr id="5" name="矩形: 圓角化對角角落 24">
            <a:extLst>
              <a:ext uri="{FF2B5EF4-FFF2-40B4-BE49-F238E27FC236}">
                <a16:creationId xmlns:a16="http://schemas.microsoft.com/office/drawing/2014/main" id="{8FB25C1E-B205-4E33-A7C0-B9B879354117}"/>
              </a:ext>
            </a:extLst>
          </p:cNvPr>
          <p:cNvSpPr/>
          <p:nvPr/>
        </p:nvSpPr>
        <p:spPr>
          <a:xfrm rot="16200004">
            <a:off x="5460660" y="1451106"/>
            <a:ext cx="1838145" cy="3356670"/>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Calibri"/>
              <a:ea typeface="新細明體" pitchFamily="18"/>
            </a:endParaRPr>
          </a:p>
        </p:txBody>
      </p:sp>
      <p:sp>
        <p:nvSpPr>
          <p:cNvPr id="6" name="矩形 18">
            <a:extLst>
              <a:ext uri="{FF2B5EF4-FFF2-40B4-BE49-F238E27FC236}">
                <a16:creationId xmlns:a16="http://schemas.microsoft.com/office/drawing/2014/main" id="{A68867AB-E613-45E7-889C-CB660A7BBF60}"/>
              </a:ext>
            </a:extLst>
          </p:cNvPr>
          <p:cNvSpPr/>
          <p:nvPr/>
        </p:nvSpPr>
        <p:spPr>
          <a:xfrm>
            <a:off x="4701387" y="2212089"/>
            <a:ext cx="2322201" cy="432044"/>
          </a:xfrm>
          <a:prstGeom prst="rect">
            <a:avLst/>
          </a:prstGeom>
          <a:solidFill>
            <a:srgbClr val="548235"/>
          </a:solidFill>
          <a:ln w="25402"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150" baseline="0">
                <a:solidFill>
                  <a:srgbClr val="FFFFFF"/>
                </a:solidFill>
                <a:effectLst>
                  <a:outerShdw dist="38096" dir="2700000">
                    <a:srgbClr val="000000"/>
                  </a:outerShdw>
                </a:effectLst>
                <a:uFillTx/>
                <a:latin typeface="標楷體" pitchFamily="65"/>
                <a:ea typeface="標楷體" pitchFamily="65"/>
              </a:rPr>
              <a:t>統整應用能力</a:t>
            </a:r>
          </a:p>
        </p:txBody>
      </p:sp>
      <p:sp>
        <p:nvSpPr>
          <p:cNvPr id="7" name="矩形 9">
            <a:extLst>
              <a:ext uri="{FF2B5EF4-FFF2-40B4-BE49-F238E27FC236}">
                <a16:creationId xmlns:a16="http://schemas.microsoft.com/office/drawing/2014/main" id="{EA021EB6-64B7-4482-9163-57DA11EB9405}"/>
              </a:ext>
            </a:extLst>
          </p:cNvPr>
          <p:cNvSpPr/>
          <p:nvPr/>
        </p:nvSpPr>
        <p:spPr>
          <a:xfrm>
            <a:off x="4865778" y="2782985"/>
            <a:ext cx="3038761" cy="1215630"/>
          </a:xfrm>
          <a:prstGeom prst="rect">
            <a:avLst/>
          </a:prstGeom>
          <a:noFill/>
          <a:ln cap="flat">
            <a:noFill/>
            <a:prstDash val="solid"/>
          </a:ln>
        </p:spPr>
        <p:txBody>
          <a:bodyPr vert="horz" wrap="square" lIns="0" tIns="45720" rIns="91440" bIns="45720" anchor="ctr" anchorCtr="0" compatLnSpc="1">
            <a:noAutofit/>
          </a:bodyPr>
          <a:lstStyle/>
          <a:p>
            <a:pPr marL="85725" marR="0" lvl="0" indent="0" algn="just"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zh-TW" sz="2400" b="0" i="0" u="none" strike="noStrike" kern="1200" cap="none" spc="-170" baseline="0">
                <a:solidFill>
                  <a:srgbClr val="548235"/>
                </a:solidFill>
                <a:uFillTx/>
                <a:latin typeface="標楷體" pitchFamily="65"/>
                <a:ea typeface="標楷體" pitchFamily="65"/>
              </a:rPr>
              <a:t>引導學生重視跨章節、跨科別、跨領域的學習。</a:t>
            </a:r>
          </a:p>
        </p:txBody>
      </p:sp>
      <p:sp>
        <p:nvSpPr>
          <p:cNvPr id="8" name="矩形: 圓角化對角角落 29">
            <a:extLst>
              <a:ext uri="{FF2B5EF4-FFF2-40B4-BE49-F238E27FC236}">
                <a16:creationId xmlns:a16="http://schemas.microsoft.com/office/drawing/2014/main" id="{82366851-6268-4C2C-B3BF-34A8C21101A5}"/>
              </a:ext>
            </a:extLst>
          </p:cNvPr>
          <p:cNvSpPr/>
          <p:nvPr/>
        </p:nvSpPr>
        <p:spPr>
          <a:xfrm rot="16200004">
            <a:off x="8976281" y="1451106"/>
            <a:ext cx="1838145" cy="3356670"/>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Calibri"/>
              <a:ea typeface="新細明體" pitchFamily="18"/>
            </a:endParaRPr>
          </a:p>
        </p:txBody>
      </p:sp>
      <p:sp>
        <p:nvSpPr>
          <p:cNvPr id="9" name="矩形 18">
            <a:extLst>
              <a:ext uri="{FF2B5EF4-FFF2-40B4-BE49-F238E27FC236}">
                <a16:creationId xmlns:a16="http://schemas.microsoft.com/office/drawing/2014/main" id="{F94BFAE8-C382-49C6-A51B-D1A3935908E9}"/>
              </a:ext>
            </a:extLst>
          </p:cNvPr>
          <p:cNvSpPr/>
          <p:nvPr/>
        </p:nvSpPr>
        <p:spPr>
          <a:xfrm>
            <a:off x="8217017" y="2212089"/>
            <a:ext cx="2322201" cy="432044"/>
          </a:xfrm>
          <a:prstGeom prst="rect">
            <a:avLst/>
          </a:prstGeom>
          <a:solidFill>
            <a:srgbClr val="548235"/>
          </a:solidFill>
          <a:ln w="25402"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150" baseline="0">
                <a:solidFill>
                  <a:srgbClr val="FFFFFF"/>
                </a:solidFill>
                <a:effectLst>
                  <a:outerShdw dist="38096" dir="2700000">
                    <a:srgbClr val="000000"/>
                  </a:outerShdw>
                </a:effectLst>
                <a:uFillTx/>
                <a:latin typeface="標楷體" pitchFamily="65"/>
                <a:ea typeface="標楷體" pitchFamily="65"/>
              </a:rPr>
              <a:t>科學探究能力</a:t>
            </a:r>
          </a:p>
        </p:txBody>
      </p:sp>
      <p:sp>
        <p:nvSpPr>
          <p:cNvPr id="10" name="矩形 9">
            <a:extLst>
              <a:ext uri="{FF2B5EF4-FFF2-40B4-BE49-F238E27FC236}">
                <a16:creationId xmlns:a16="http://schemas.microsoft.com/office/drawing/2014/main" id="{58A010B8-DC76-4C43-AAEC-B254B68C579C}"/>
              </a:ext>
            </a:extLst>
          </p:cNvPr>
          <p:cNvSpPr/>
          <p:nvPr/>
        </p:nvSpPr>
        <p:spPr>
          <a:xfrm>
            <a:off x="8381399" y="2782985"/>
            <a:ext cx="3038761" cy="822301"/>
          </a:xfrm>
          <a:prstGeom prst="rect">
            <a:avLst/>
          </a:prstGeom>
          <a:noFill/>
          <a:ln cap="flat">
            <a:noFill/>
            <a:prstDash val="solid"/>
          </a:ln>
        </p:spPr>
        <p:txBody>
          <a:bodyPr vert="horz" wrap="square" lIns="0" tIns="45720" rIns="91440" bIns="45720" anchor="ctr" anchorCtr="0" compatLnSpc="1">
            <a:noAutofit/>
          </a:bodyPr>
          <a:lstStyle/>
          <a:p>
            <a:pPr marL="85725" marR="0" lvl="0" indent="0" algn="just"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zh-TW" sz="2400" b="0" i="0" u="none" strike="noStrike" kern="1200" cap="none" spc="-170" baseline="0">
                <a:solidFill>
                  <a:srgbClr val="548235"/>
                </a:solidFill>
                <a:uFillTx/>
                <a:latin typeface="標楷體" pitchFamily="65"/>
                <a:ea typeface="標楷體" pitchFamily="65"/>
              </a:rPr>
              <a:t>引導學生重視學習過程中的觀察與實驗。</a:t>
            </a:r>
          </a:p>
        </p:txBody>
      </p:sp>
      <p:sp>
        <p:nvSpPr>
          <p:cNvPr id="11" name="矩形: 圓角化對角角落 32">
            <a:extLst>
              <a:ext uri="{FF2B5EF4-FFF2-40B4-BE49-F238E27FC236}">
                <a16:creationId xmlns:a16="http://schemas.microsoft.com/office/drawing/2014/main" id="{06AD45F0-19C0-479C-9731-72D3315B6127}"/>
              </a:ext>
            </a:extLst>
          </p:cNvPr>
          <p:cNvSpPr/>
          <p:nvPr/>
        </p:nvSpPr>
        <p:spPr>
          <a:xfrm rot="16200004">
            <a:off x="1939598" y="3448905"/>
            <a:ext cx="1838145" cy="3356670"/>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Calibri"/>
              <a:ea typeface="新細明體" pitchFamily="18"/>
            </a:endParaRPr>
          </a:p>
        </p:txBody>
      </p:sp>
      <p:sp>
        <p:nvSpPr>
          <p:cNvPr id="12" name="矩形 18">
            <a:extLst>
              <a:ext uri="{FF2B5EF4-FFF2-40B4-BE49-F238E27FC236}">
                <a16:creationId xmlns:a16="http://schemas.microsoft.com/office/drawing/2014/main" id="{33AC035D-7CC7-4C27-8D3B-6692181B3B55}"/>
              </a:ext>
            </a:extLst>
          </p:cNvPr>
          <p:cNvSpPr/>
          <p:nvPr/>
        </p:nvSpPr>
        <p:spPr>
          <a:xfrm>
            <a:off x="1180334" y="4209888"/>
            <a:ext cx="2322201" cy="432044"/>
          </a:xfrm>
          <a:prstGeom prst="rect">
            <a:avLst/>
          </a:prstGeom>
          <a:solidFill>
            <a:srgbClr val="548235"/>
          </a:solidFill>
          <a:ln w="25402"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150" baseline="0">
                <a:solidFill>
                  <a:srgbClr val="FFFFFF"/>
                </a:solidFill>
                <a:effectLst>
                  <a:outerShdw dist="38096" dir="2700000">
                    <a:srgbClr val="000000"/>
                  </a:outerShdw>
                </a:effectLst>
                <a:uFillTx/>
                <a:latin typeface="標楷體" pitchFamily="65"/>
                <a:ea typeface="標楷體" pitchFamily="65"/>
              </a:rPr>
              <a:t>邏輯推論能力</a:t>
            </a:r>
          </a:p>
        </p:txBody>
      </p:sp>
      <p:sp>
        <p:nvSpPr>
          <p:cNvPr id="13" name="矩形 9">
            <a:extLst>
              <a:ext uri="{FF2B5EF4-FFF2-40B4-BE49-F238E27FC236}">
                <a16:creationId xmlns:a16="http://schemas.microsoft.com/office/drawing/2014/main" id="{CD983AB6-ABD7-4D79-B095-CA81E95AF3C9}"/>
              </a:ext>
            </a:extLst>
          </p:cNvPr>
          <p:cNvSpPr/>
          <p:nvPr/>
        </p:nvSpPr>
        <p:spPr>
          <a:xfrm>
            <a:off x="1344716" y="4780775"/>
            <a:ext cx="3038761" cy="1215630"/>
          </a:xfrm>
          <a:prstGeom prst="rect">
            <a:avLst/>
          </a:prstGeom>
          <a:noFill/>
          <a:ln cap="flat">
            <a:noFill/>
            <a:prstDash val="solid"/>
          </a:ln>
        </p:spPr>
        <p:txBody>
          <a:bodyPr vert="horz" wrap="square" lIns="0" tIns="45720" rIns="91440" bIns="45720" anchor="ctr" anchorCtr="0" compatLnSpc="1">
            <a:noAutofit/>
          </a:bodyPr>
          <a:lstStyle/>
          <a:p>
            <a:pPr marL="85725" marR="0" lvl="0" indent="0" algn="just"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zh-TW" sz="2400" b="0" i="0" u="none" strike="noStrike" kern="1200" cap="none" spc="-170" baseline="0">
                <a:solidFill>
                  <a:srgbClr val="548235"/>
                </a:solidFill>
                <a:uFillTx/>
                <a:latin typeface="標楷體" pitchFamily="65"/>
                <a:ea typeface="標楷體" pitchFamily="65"/>
              </a:rPr>
              <a:t>具備理解情境全貌，並做獨立思考與分析的知能。</a:t>
            </a:r>
          </a:p>
        </p:txBody>
      </p:sp>
      <p:sp>
        <p:nvSpPr>
          <p:cNvPr id="14" name="矩形: 圓角化對角角落 35">
            <a:extLst>
              <a:ext uri="{FF2B5EF4-FFF2-40B4-BE49-F238E27FC236}">
                <a16:creationId xmlns:a16="http://schemas.microsoft.com/office/drawing/2014/main" id="{FD018507-8A07-46CF-B925-5115168D58B4}"/>
              </a:ext>
            </a:extLst>
          </p:cNvPr>
          <p:cNvSpPr/>
          <p:nvPr/>
        </p:nvSpPr>
        <p:spPr>
          <a:xfrm rot="16200004">
            <a:off x="5460660" y="3448905"/>
            <a:ext cx="1838145" cy="3356670"/>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Calibri"/>
              <a:ea typeface="新細明體" pitchFamily="18"/>
            </a:endParaRPr>
          </a:p>
        </p:txBody>
      </p:sp>
      <p:sp>
        <p:nvSpPr>
          <p:cNvPr id="15" name="矩形 18">
            <a:extLst>
              <a:ext uri="{FF2B5EF4-FFF2-40B4-BE49-F238E27FC236}">
                <a16:creationId xmlns:a16="http://schemas.microsoft.com/office/drawing/2014/main" id="{4012669B-CF55-4575-BABB-0CFBFF762DDF}"/>
              </a:ext>
            </a:extLst>
          </p:cNvPr>
          <p:cNvSpPr/>
          <p:nvPr/>
        </p:nvSpPr>
        <p:spPr>
          <a:xfrm>
            <a:off x="4701387" y="4209888"/>
            <a:ext cx="2322201" cy="432044"/>
          </a:xfrm>
          <a:prstGeom prst="rect">
            <a:avLst/>
          </a:prstGeom>
          <a:solidFill>
            <a:srgbClr val="548235"/>
          </a:solidFill>
          <a:ln w="25402"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150" baseline="0">
                <a:solidFill>
                  <a:srgbClr val="FFFFFF"/>
                </a:solidFill>
                <a:effectLst>
                  <a:outerShdw dist="38096" dir="2700000">
                    <a:srgbClr val="000000"/>
                  </a:outerShdw>
                </a:effectLst>
                <a:uFillTx/>
                <a:latin typeface="標楷體" pitchFamily="65"/>
                <a:ea typeface="標楷體" pitchFamily="65"/>
              </a:rPr>
              <a:t>溝通表達能力</a:t>
            </a:r>
          </a:p>
        </p:txBody>
      </p:sp>
      <p:sp>
        <p:nvSpPr>
          <p:cNvPr id="16" name="矩形 9">
            <a:extLst>
              <a:ext uri="{FF2B5EF4-FFF2-40B4-BE49-F238E27FC236}">
                <a16:creationId xmlns:a16="http://schemas.microsoft.com/office/drawing/2014/main" id="{A4956C70-016C-4598-AB02-D0B7F2ADE934}"/>
              </a:ext>
            </a:extLst>
          </p:cNvPr>
          <p:cNvSpPr/>
          <p:nvPr/>
        </p:nvSpPr>
        <p:spPr>
          <a:xfrm>
            <a:off x="4865778" y="4780775"/>
            <a:ext cx="3038761" cy="1215630"/>
          </a:xfrm>
          <a:prstGeom prst="rect">
            <a:avLst/>
          </a:prstGeom>
          <a:noFill/>
          <a:ln cap="flat">
            <a:noFill/>
            <a:prstDash val="solid"/>
          </a:ln>
        </p:spPr>
        <p:txBody>
          <a:bodyPr vert="horz" wrap="square" lIns="0" tIns="45720" rIns="91440" bIns="45720" anchor="ctr" anchorCtr="0" compatLnSpc="1">
            <a:noAutofit/>
          </a:bodyPr>
          <a:lstStyle/>
          <a:p>
            <a:pPr marL="85725" marR="0" lvl="0" indent="0" algn="just"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zh-TW" sz="2400" b="0" i="0" u="none" strike="noStrike" kern="1200" cap="none" spc="-170" baseline="0">
                <a:solidFill>
                  <a:srgbClr val="548235"/>
                </a:solidFill>
                <a:uFillTx/>
                <a:latin typeface="標楷體" pitchFamily="65"/>
                <a:ea typeface="標楷體" pitchFamily="65"/>
              </a:rPr>
              <a:t>理解及使用語言、文字、數理等符號表達與溝通。</a:t>
            </a:r>
          </a:p>
        </p:txBody>
      </p:sp>
      <p:sp>
        <p:nvSpPr>
          <p:cNvPr id="17" name="矩形: 圓角化對角角落 38">
            <a:extLst>
              <a:ext uri="{FF2B5EF4-FFF2-40B4-BE49-F238E27FC236}">
                <a16:creationId xmlns:a16="http://schemas.microsoft.com/office/drawing/2014/main" id="{CA5B41B8-A2D2-439B-AE4E-C1DCB6D9BF52}"/>
              </a:ext>
            </a:extLst>
          </p:cNvPr>
          <p:cNvSpPr/>
          <p:nvPr/>
        </p:nvSpPr>
        <p:spPr>
          <a:xfrm rot="16200004">
            <a:off x="8976281" y="3448905"/>
            <a:ext cx="1838145" cy="3356670"/>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Calibri"/>
              <a:ea typeface="新細明體" pitchFamily="18"/>
            </a:endParaRPr>
          </a:p>
        </p:txBody>
      </p:sp>
      <p:sp>
        <p:nvSpPr>
          <p:cNvPr id="18" name="矩形 18">
            <a:extLst>
              <a:ext uri="{FF2B5EF4-FFF2-40B4-BE49-F238E27FC236}">
                <a16:creationId xmlns:a16="http://schemas.microsoft.com/office/drawing/2014/main" id="{89087C8F-7B04-4F0C-B826-AFFD83A2554F}"/>
              </a:ext>
            </a:extLst>
          </p:cNvPr>
          <p:cNvSpPr/>
          <p:nvPr/>
        </p:nvSpPr>
        <p:spPr>
          <a:xfrm>
            <a:off x="8217017" y="4209888"/>
            <a:ext cx="2322201" cy="822356"/>
          </a:xfrm>
          <a:prstGeom prst="rect">
            <a:avLst/>
          </a:prstGeom>
          <a:solidFill>
            <a:srgbClr val="548235"/>
          </a:solidFill>
          <a:ln w="25402"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150" baseline="0">
                <a:solidFill>
                  <a:srgbClr val="FFFFFF"/>
                </a:solidFill>
                <a:effectLst>
                  <a:outerShdw dist="38096" dir="2700000">
                    <a:srgbClr val="000000"/>
                  </a:outerShdw>
                </a:effectLst>
                <a:uFillTx/>
                <a:latin typeface="標楷體" pitchFamily="65"/>
                <a:ea typeface="標楷體" pitchFamily="65"/>
              </a:rPr>
              <a:t>閱讀理解能力</a:t>
            </a:r>
            <a:endParaRPr lang="en-US" sz="2400" b="1" i="0" u="none" strike="noStrike" kern="1200" cap="none" spc="-150" baseline="0">
              <a:solidFill>
                <a:srgbClr val="FFFFFF"/>
              </a:solidFill>
              <a:effectLst>
                <a:outerShdw dist="38096" dir="2700000">
                  <a:srgbClr val="000000"/>
                </a:outerShdw>
              </a:effectLst>
              <a:uFillTx/>
              <a:latin typeface="標楷體" pitchFamily="65"/>
              <a:ea typeface="標楷體" pitchFamily="65"/>
            </a:endParaRP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150" baseline="0">
                <a:solidFill>
                  <a:srgbClr val="FFFFFF"/>
                </a:solidFill>
                <a:effectLst>
                  <a:outerShdw dist="38096" dir="2700000">
                    <a:srgbClr val="000000"/>
                  </a:outerShdw>
                </a:effectLst>
                <a:uFillTx/>
                <a:latin typeface="標楷體" pitchFamily="65"/>
                <a:ea typeface="標楷體" pitchFamily="65"/>
              </a:rPr>
              <a:t>圖表轉譯能力</a:t>
            </a:r>
          </a:p>
        </p:txBody>
      </p:sp>
      <p:sp>
        <p:nvSpPr>
          <p:cNvPr id="19" name="矩形 9">
            <a:extLst>
              <a:ext uri="{FF2B5EF4-FFF2-40B4-BE49-F238E27FC236}">
                <a16:creationId xmlns:a16="http://schemas.microsoft.com/office/drawing/2014/main" id="{4D31D590-7E37-4DD6-BFAA-404BAAD3184A}"/>
              </a:ext>
            </a:extLst>
          </p:cNvPr>
          <p:cNvSpPr/>
          <p:nvPr/>
        </p:nvSpPr>
        <p:spPr>
          <a:xfrm>
            <a:off x="8381399" y="5169322"/>
            <a:ext cx="3038761" cy="627607"/>
          </a:xfrm>
          <a:prstGeom prst="rect">
            <a:avLst/>
          </a:prstGeom>
          <a:noFill/>
          <a:ln cap="flat">
            <a:noFill/>
            <a:prstDash val="solid"/>
          </a:ln>
        </p:spPr>
        <p:txBody>
          <a:bodyPr vert="horz" wrap="square" lIns="0" tIns="45720" rIns="91440" bIns="45720" anchor="ctr" anchorCtr="0" compatLnSpc="1">
            <a:noAutofit/>
          </a:bodyPr>
          <a:lstStyle/>
          <a:p>
            <a:pPr marL="85725" marR="0" lvl="0" indent="0" algn="just"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zh-TW" sz="2400" b="0" i="0" u="none" strike="noStrike" kern="1200" cap="none" spc="-170" baseline="0">
                <a:solidFill>
                  <a:srgbClr val="548235"/>
                </a:solidFill>
                <a:uFillTx/>
                <a:latin typeface="標楷體" pitchFamily="65"/>
                <a:ea typeface="標楷體" pitchFamily="65"/>
              </a:rPr>
              <a:t>理解形式多元的文本。</a:t>
            </a:r>
          </a:p>
        </p:txBody>
      </p:sp>
      <p:sp>
        <p:nvSpPr>
          <p:cNvPr id="20" name="矩形 42">
            <a:extLst>
              <a:ext uri="{FF2B5EF4-FFF2-40B4-BE49-F238E27FC236}">
                <a16:creationId xmlns:a16="http://schemas.microsoft.com/office/drawing/2014/main" id="{13D55373-5FE9-4CC1-AE71-E5CF03EFD24E}"/>
              </a:ext>
            </a:extLst>
          </p:cNvPr>
          <p:cNvSpPr/>
          <p:nvPr/>
        </p:nvSpPr>
        <p:spPr>
          <a:xfrm>
            <a:off x="803565" y="1695992"/>
            <a:ext cx="11065163" cy="4541294"/>
          </a:xfrm>
          <a:prstGeom prst="rect">
            <a:avLst/>
          </a:prstGeom>
          <a:noFill/>
          <a:ln w="57150" cap="flat">
            <a:solidFill>
              <a:srgbClr val="E2F0D9"/>
            </a:solidFill>
            <a:custDash>
              <a:ds d="800000" sp="800000"/>
            </a:custDash>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21" name="矩形 43">
            <a:extLst>
              <a:ext uri="{FF2B5EF4-FFF2-40B4-BE49-F238E27FC236}">
                <a16:creationId xmlns:a16="http://schemas.microsoft.com/office/drawing/2014/main" id="{E97A18BA-A171-4CD9-9379-BFC38EFBFAB6}"/>
              </a:ext>
            </a:extLst>
          </p:cNvPr>
          <p:cNvSpPr/>
          <p:nvPr/>
        </p:nvSpPr>
        <p:spPr>
          <a:xfrm>
            <a:off x="397160" y="1173129"/>
            <a:ext cx="2807857" cy="778099"/>
          </a:xfrm>
          <a:prstGeom prst="rect">
            <a:avLst/>
          </a:prstGeom>
          <a:solidFill>
            <a:srgbClr val="385723"/>
          </a:solidFill>
          <a:ln w="12701" cap="flat">
            <a:solidFill>
              <a:srgbClr val="385723"/>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zh-TW" sz="2800" b="1" i="0" u="none" strike="noStrike" kern="0" cap="none" spc="-150" baseline="0">
                <a:solidFill>
                  <a:srgbClr val="FFFFFF"/>
                </a:solidFill>
                <a:effectLst>
                  <a:outerShdw dist="38096" dir="2700000">
                    <a:srgbClr val="000000"/>
                  </a:outerShdw>
                </a:effectLst>
                <a:uFillTx/>
                <a:latin typeface="標楷體" pitchFamily="65"/>
                <a:ea typeface="標楷體" pitchFamily="65"/>
              </a:rPr>
              <a:t>評量能力多元</a:t>
            </a:r>
          </a:p>
        </p:txBody>
      </p:sp>
      <p:sp>
        <p:nvSpPr>
          <p:cNvPr id="22" name="矩形 23">
            <a:extLst>
              <a:ext uri="{FF2B5EF4-FFF2-40B4-BE49-F238E27FC236}">
                <a16:creationId xmlns:a16="http://schemas.microsoft.com/office/drawing/2014/main" id="{8B85154B-AFF1-495A-9598-557163415424}"/>
              </a:ext>
            </a:extLst>
          </p:cNvPr>
          <p:cNvSpPr/>
          <p:nvPr/>
        </p:nvSpPr>
        <p:spPr>
          <a:xfrm>
            <a:off x="526474" y="1280361"/>
            <a:ext cx="2558472" cy="591123"/>
          </a:xfrm>
          <a:prstGeom prst="rect">
            <a:avLst/>
          </a:prstGeom>
          <a:noFill/>
          <a:ln w="34920"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23" name="矩形 24">
            <a:extLst>
              <a:ext uri="{FF2B5EF4-FFF2-40B4-BE49-F238E27FC236}">
                <a16:creationId xmlns:a16="http://schemas.microsoft.com/office/drawing/2014/main" id="{700F399A-B743-498C-8A53-9E605327BD97}"/>
              </a:ext>
            </a:extLst>
          </p:cNvPr>
          <p:cNvSpPr/>
          <p:nvPr/>
        </p:nvSpPr>
        <p:spPr>
          <a:xfrm>
            <a:off x="1218895" y="2229060"/>
            <a:ext cx="2235506" cy="381944"/>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24" name="矩形 25">
            <a:extLst>
              <a:ext uri="{FF2B5EF4-FFF2-40B4-BE49-F238E27FC236}">
                <a16:creationId xmlns:a16="http://schemas.microsoft.com/office/drawing/2014/main" id="{26A4BA1B-3813-4932-99AE-3F3949C1C673}"/>
              </a:ext>
            </a:extLst>
          </p:cNvPr>
          <p:cNvSpPr/>
          <p:nvPr/>
        </p:nvSpPr>
        <p:spPr>
          <a:xfrm>
            <a:off x="4742572" y="2233687"/>
            <a:ext cx="2235506" cy="381944"/>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25" name="矩形 26">
            <a:extLst>
              <a:ext uri="{FF2B5EF4-FFF2-40B4-BE49-F238E27FC236}">
                <a16:creationId xmlns:a16="http://schemas.microsoft.com/office/drawing/2014/main" id="{45B89305-9B40-488D-9E28-76D0C98B5A86}"/>
              </a:ext>
            </a:extLst>
          </p:cNvPr>
          <p:cNvSpPr/>
          <p:nvPr/>
        </p:nvSpPr>
        <p:spPr>
          <a:xfrm>
            <a:off x="8260360" y="2234638"/>
            <a:ext cx="2235506" cy="381944"/>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26" name="矩形 27">
            <a:extLst>
              <a:ext uri="{FF2B5EF4-FFF2-40B4-BE49-F238E27FC236}">
                <a16:creationId xmlns:a16="http://schemas.microsoft.com/office/drawing/2014/main" id="{4619F218-C92F-4E10-9553-3D7203E0B4F8}"/>
              </a:ext>
            </a:extLst>
          </p:cNvPr>
          <p:cNvSpPr/>
          <p:nvPr/>
        </p:nvSpPr>
        <p:spPr>
          <a:xfrm>
            <a:off x="1214277" y="4237978"/>
            <a:ext cx="2235506" cy="381944"/>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27" name="矩形 28">
            <a:extLst>
              <a:ext uri="{FF2B5EF4-FFF2-40B4-BE49-F238E27FC236}">
                <a16:creationId xmlns:a16="http://schemas.microsoft.com/office/drawing/2014/main" id="{B2C966EA-951B-457F-BBD0-441FAE28C970}"/>
              </a:ext>
            </a:extLst>
          </p:cNvPr>
          <p:cNvSpPr/>
          <p:nvPr/>
        </p:nvSpPr>
        <p:spPr>
          <a:xfrm>
            <a:off x="4737954" y="4242596"/>
            <a:ext cx="2235506" cy="381944"/>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28" name="矩形 29">
            <a:extLst>
              <a:ext uri="{FF2B5EF4-FFF2-40B4-BE49-F238E27FC236}">
                <a16:creationId xmlns:a16="http://schemas.microsoft.com/office/drawing/2014/main" id="{FA105A93-DC33-4E1C-9B20-6D2A87820D12}"/>
              </a:ext>
            </a:extLst>
          </p:cNvPr>
          <p:cNvSpPr/>
          <p:nvPr/>
        </p:nvSpPr>
        <p:spPr>
          <a:xfrm>
            <a:off x="8255751" y="4243556"/>
            <a:ext cx="2235506" cy="766120"/>
          </a:xfrm>
          <a:prstGeom prst="rect">
            <a:avLst/>
          </a:prstGeom>
          <a:noFill/>
          <a:ln w="1904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29" name="標題 17">
            <a:extLst>
              <a:ext uri="{FF2B5EF4-FFF2-40B4-BE49-F238E27FC236}">
                <a16:creationId xmlns:a16="http://schemas.microsoft.com/office/drawing/2014/main" id="{03FFC148-1768-45C6-99BA-4C6C077534EA}"/>
              </a:ext>
            </a:extLst>
          </p:cNvPr>
          <p:cNvSpPr txBox="1">
            <a:spLocks noGrp="1"/>
          </p:cNvSpPr>
          <p:nvPr>
            <p:ph type="title"/>
          </p:nvPr>
        </p:nvSpPr>
        <p:spPr>
          <a:xfrm>
            <a:off x="838203" y="12701"/>
            <a:ext cx="10515600" cy="1325559"/>
          </a:xfrm>
          <a:prstGeom prst="rect">
            <a:avLst/>
          </a:prstGeom>
          <a:noFill/>
          <a:ln>
            <a:noFill/>
          </a:ln>
        </p:spPr>
        <p:txBody>
          <a:bodyPr vert="horz" wrap="square" lIns="91440" tIns="45720" rIns="91440" bIns="45720" anchor="ctr" anchorCtr="1" compatLnSpc="1">
            <a:normAutofit/>
          </a:bodyPr>
          <a:lstStyle/>
          <a:p>
            <a:pPr lvl="0" algn="ctr"/>
            <a:r>
              <a:rPr lang="zh-TW" sz="4800" b="1">
                <a:latin typeface="標楷體" pitchFamily="65"/>
                <a:ea typeface="標楷體" pitchFamily="65"/>
              </a:rPr>
              <a:t>試題研發方向與特色</a:t>
            </a:r>
            <a:endParaRPr lang="en-US" sz="4800"/>
          </a:p>
        </p:txBody>
      </p:sp>
      <p:sp>
        <p:nvSpPr>
          <p:cNvPr id="30" name="投影片編號版面配置區 1">
            <a:extLst>
              <a:ext uri="{FF2B5EF4-FFF2-40B4-BE49-F238E27FC236}">
                <a16:creationId xmlns:a16="http://schemas.microsoft.com/office/drawing/2014/main" id="{ED6D1ED0-C79F-4D44-AC06-C8D0EE240E2B}"/>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D49BDCA-E69D-416D-9789-4C0B054BEB24}" type="slidenum">
              <a:t>8</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534">
    <p:spTree>
      <p:nvGrpSpPr>
        <p:cNvPr id="1" name=""/>
        <p:cNvGrpSpPr/>
        <p:nvPr/>
      </p:nvGrpSpPr>
      <p:grpSpPr>
        <a:xfrm>
          <a:off x="0" y="0"/>
          <a:ext cx="0" cy="0"/>
          <a:chOff x="0" y="0"/>
          <a:chExt cx="0" cy="0"/>
        </a:xfrm>
      </p:grpSpPr>
      <p:pic>
        <p:nvPicPr>
          <p:cNvPr id="2" name="圖片 13">
            <a:extLst>
              <a:ext uri="{FF2B5EF4-FFF2-40B4-BE49-F238E27FC236}">
                <a16:creationId xmlns:a16="http://schemas.microsoft.com/office/drawing/2014/main" id="{A867BC4F-7403-47EB-A370-9C78A321598B}"/>
              </a:ext>
            </a:extLst>
          </p:cNvPr>
          <p:cNvPicPr>
            <a:picLocks noChangeAspect="1"/>
          </p:cNvPicPr>
          <p:nvPr/>
        </p:nvPicPr>
        <p:blipFill>
          <a:blip r:embed="rId2"/>
          <a:srcRect l="31604" t="33164" r="29208" b="40604"/>
          <a:stretch>
            <a:fillRect/>
          </a:stretch>
        </p:blipFill>
        <p:spPr>
          <a:xfrm>
            <a:off x="2201646" y="1163345"/>
            <a:ext cx="4638979" cy="1728142"/>
          </a:xfrm>
          <a:prstGeom prst="rect">
            <a:avLst/>
          </a:prstGeom>
          <a:noFill/>
          <a:ln cap="flat">
            <a:noFill/>
          </a:ln>
        </p:spPr>
      </p:pic>
      <p:sp>
        <p:nvSpPr>
          <p:cNvPr id="3" name="內容版面配置區 2">
            <a:extLst>
              <a:ext uri="{FF2B5EF4-FFF2-40B4-BE49-F238E27FC236}">
                <a16:creationId xmlns:a16="http://schemas.microsoft.com/office/drawing/2014/main" id="{A61DE8A9-C549-47C7-A274-F762A5E78B3E}"/>
              </a:ext>
            </a:extLst>
          </p:cNvPr>
          <p:cNvSpPr txBox="1"/>
          <p:nvPr/>
        </p:nvSpPr>
        <p:spPr>
          <a:xfrm>
            <a:off x="2135562" y="4385498"/>
            <a:ext cx="7945898" cy="1944197"/>
          </a:xfrm>
          <a:prstGeom prst="rect">
            <a:avLst/>
          </a:prstGeom>
          <a:noFill/>
          <a:ln w="28575" cap="flat">
            <a:solidFill>
              <a:srgbClr val="9DC3E6"/>
            </a:solidFill>
            <a:prstDash val="solid"/>
            <a:miter/>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4" name="內容版面配置區 2">
            <a:extLst>
              <a:ext uri="{FF2B5EF4-FFF2-40B4-BE49-F238E27FC236}">
                <a16:creationId xmlns:a16="http://schemas.microsoft.com/office/drawing/2014/main" id="{2D332A32-7BEE-4D86-AEEB-30C191B5F118}"/>
              </a:ext>
            </a:extLst>
          </p:cNvPr>
          <p:cNvSpPr txBox="1"/>
          <p:nvPr/>
        </p:nvSpPr>
        <p:spPr>
          <a:xfrm>
            <a:off x="2137638" y="3195489"/>
            <a:ext cx="7945898" cy="912488"/>
          </a:xfrm>
          <a:prstGeom prst="rect">
            <a:avLst/>
          </a:prstGeom>
          <a:noFill/>
          <a:ln w="28575" cap="flat">
            <a:solidFill>
              <a:srgbClr val="9DC3E6"/>
            </a:solidFill>
            <a:prstDash val="solid"/>
            <a:miter/>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5" name="標題 1">
            <a:extLst>
              <a:ext uri="{FF2B5EF4-FFF2-40B4-BE49-F238E27FC236}">
                <a16:creationId xmlns:a16="http://schemas.microsoft.com/office/drawing/2014/main" id="{2E41A29D-593C-4F89-A8F8-C065C1E0F97D}"/>
              </a:ext>
            </a:extLst>
          </p:cNvPr>
          <p:cNvSpPr txBox="1">
            <a:spLocks noGrp="1"/>
          </p:cNvSpPr>
          <p:nvPr>
            <p:ph type="title"/>
          </p:nvPr>
        </p:nvSpPr>
        <p:spPr>
          <a:xfrm>
            <a:off x="838203" y="13441"/>
            <a:ext cx="10515600" cy="1325559"/>
          </a:xfrm>
          <a:prstGeom prst="rect">
            <a:avLst/>
          </a:prstGeom>
          <a:noFill/>
          <a:ln>
            <a:noFill/>
          </a:ln>
        </p:spPr>
        <p:txBody>
          <a:bodyPr vert="horz" wrap="square" lIns="91440" tIns="45720" rIns="91440" bIns="45720" anchor="ctr" anchorCtr="1" compatLnSpc="1">
            <a:normAutofit/>
          </a:bodyPr>
          <a:lstStyle/>
          <a:p>
            <a:pPr lvl="0" algn="ctr">
              <a:lnSpc>
                <a:spcPct val="100000"/>
              </a:lnSpc>
            </a:pPr>
            <a:r>
              <a:rPr lang="zh-TW" sz="4800" b="1">
                <a:latin typeface="標楷體" pitchFamily="65"/>
                <a:ea typeface="標楷體" pitchFamily="65"/>
              </a:rPr>
              <a:t>各科基本能力題示例</a:t>
            </a:r>
          </a:p>
        </p:txBody>
      </p:sp>
      <p:sp>
        <p:nvSpPr>
          <p:cNvPr id="6" name="內容版面配置區 2">
            <a:extLst>
              <a:ext uri="{FF2B5EF4-FFF2-40B4-BE49-F238E27FC236}">
                <a16:creationId xmlns:a16="http://schemas.microsoft.com/office/drawing/2014/main" id="{3134262F-0497-4D5E-BC64-51628E20B719}"/>
              </a:ext>
            </a:extLst>
          </p:cNvPr>
          <p:cNvSpPr txBox="1">
            <a:spLocks noGrp="1"/>
          </p:cNvSpPr>
          <p:nvPr>
            <p:ph type="body" idx="4294967295"/>
          </p:nvPr>
        </p:nvSpPr>
        <p:spPr>
          <a:xfrm>
            <a:off x="2140967" y="1116016"/>
            <a:ext cx="7947022" cy="1781178"/>
          </a:xfrm>
          <a:ln w="28575">
            <a:solidFill>
              <a:srgbClr val="9DC3E6"/>
            </a:solidFill>
            <a:prstDash val="solid"/>
          </a:ln>
        </p:spPr>
        <p:txBody>
          <a:bodyPr/>
          <a:lstStyle/>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500"/>
              </a:spcBef>
              <a:buNone/>
            </a:pPr>
            <a:endParaRPr lang="en-US" sz="2000">
              <a:latin typeface="Times New Roman" pitchFamily="18"/>
              <a:cs typeface="Times New Roman" pitchFamily="18"/>
            </a:endParaRPr>
          </a:p>
          <a:p>
            <a:pPr marL="0" lvl="0" indent="0">
              <a:spcBef>
                <a:spcPts val="300"/>
              </a:spcBef>
              <a:buNone/>
            </a:pPr>
            <a:endParaRPr lang="en-US" sz="1200">
              <a:latin typeface="Times New Roman" pitchFamily="18"/>
              <a:cs typeface="Times New Roman" pitchFamily="18"/>
            </a:endParaRPr>
          </a:p>
        </p:txBody>
      </p:sp>
      <p:pic>
        <p:nvPicPr>
          <p:cNvPr id="7" name="圖片 6">
            <a:extLst>
              <a:ext uri="{FF2B5EF4-FFF2-40B4-BE49-F238E27FC236}">
                <a16:creationId xmlns:a16="http://schemas.microsoft.com/office/drawing/2014/main" id="{1D95E9D1-B807-4CA8-96BF-DA695A85CCE5}"/>
              </a:ext>
            </a:extLst>
          </p:cNvPr>
          <p:cNvPicPr>
            <a:picLocks noChangeAspect="1"/>
          </p:cNvPicPr>
          <p:nvPr/>
        </p:nvPicPr>
        <p:blipFill>
          <a:blip r:embed="rId3"/>
          <a:srcRect l="5113" t="45100" r="19288" b="36700"/>
          <a:stretch>
            <a:fillRect/>
          </a:stretch>
        </p:blipFill>
        <p:spPr>
          <a:xfrm>
            <a:off x="2187948" y="3250079"/>
            <a:ext cx="5994687" cy="811776"/>
          </a:xfrm>
          <a:prstGeom prst="rect">
            <a:avLst/>
          </a:prstGeom>
          <a:noFill/>
          <a:ln cap="flat">
            <a:noFill/>
          </a:ln>
        </p:spPr>
      </p:pic>
      <p:pic>
        <p:nvPicPr>
          <p:cNvPr id="8" name="圖片 7">
            <a:extLst>
              <a:ext uri="{FF2B5EF4-FFF2-40B4-BE49-F238E27FC236}">
                <a16:creationId xmlns:a16="http://schemas.microsoft.com/office/drawing/2014/main" id="{3CCFE0E6-2CF7-4D56-A296-BEBEAA7C67E8}"/>
              </a:ext>
            </a:extLst>
          </p:cNvPr>
          <p:cNvPicPr>
            <a:picLocks noChangeAspect="1"/>
          </p:cNvPicPr>
          <p:nvPr/>
        </p:nvPicPr>
        <p:blipFill>
          <a:blip r:embed="rId4"/>
          <a:srcRect l="12988" t="34600" r="38582" b="43000"/>
          <a:stretch>
            <a:fillRect/>
          </a:stretch>
        </p:blipFill>
        <p:spPr>
          <a:xfrm>
            <a:off x="2152104" y="4438461"/>
            <a:ext cx="7040239" cy="1831607"/>
          </a:xfrm>
          <a:prstGeom prst="rect">
            <a:avLst/>
          </a:prstGeom>
          <a:noFill/>
          <a:ln cap="flat">
            <a:noFill/>
          </a:ln>
        </p:spPr>
      </p:pic>
      <p:pic>
        <p:nvPicPr>
          <p:cNvPr id="9" name="圖片 4" descr="Thumbnail for version as of 00:15, 30 November 2007">
            <a:extLst>
              <a:ext uri="{FF2B5EF4-FFF2-40B4-BE49-F238E27FC236}">
                <a16:creationId xmlns:a16="http://schemas.microsoft.com/office/drawing/2014/main" id="{B01D4D8E-932D-4847-BD88-BB8F112A0901}"/>
              </a:ext>
            </a:extLst>
          </p:cNvPr>
          <p:cNvPicPr>
            <a:picLocks noChangeAspect="1"/>
          </p:cNvPicPr>
          <p:nvPr/>
        </p:nvPicPr>
        <p:blipFill>
          <a:blip r:embed="rId5"/>
          <a:stretch>
            <a:fillRect/>
          </a:stretch>
        </p:blipFill>
        <p:spPr>
          <a:xfrm>
            <a:off x="6112782" y="1929612"/>
            <a:ext cx="216027" cy="203426"/>
          </a:xfrm>
          <a:prstGeom prst="rect">
            <a:avLst/>
          </a:prstGeom>
          <a:noFill/>
          <a:ln cap="flat">
            <a:noFill/>
          </a:ln>
        </p:spPr>
      </p:pic>
      <p:pic>
        <p:nvPicPr>
          <p:cNvPr id="10" name="圖片 13" descr="Thumbnail for version as of 00:15, 30 November 2007">
            <a:extLst>
              <a:ext uri="{FF2B5EF4-FFF2-40B4-BE49-F238E27FC236}">
                <a16:creationId xmlns:a16="http://schemas.microsoft.com/office/drawing/2014/main" id="{69A87324-4A3E-43CB-BFDE-0352887A1F02}"/>
              </a:ext>
            </a:extLst>
          </p:cNvPr>
          <p:cNvPicPr>
            <a:picLocks noChangeAspect="1"/>
          </p:cNvPicPr>
          <p:nvPr/>
        </p:nvPicPr>
        <p:blipFill>
          <a:blip r:embed="rId5"/>
          <a:stretch>
            <a:fillRect/>
          </a:stretch>
        </p:blipFill>
        <p:spPr>
          <a:xfrm>
            <a:off x="4511823" y="3747613"/>
            <a:ext cx="216027" cy="203426"/>
          </a:xfrm>
          <a:prstGeom prst="rect">
            <a:avLst/>
          </a:prstGeom>
          <a:noFill/>
          <a:ln cap="flat">
            <a:noFill/>
          </a:ln>
        </p:spPr>
      </p:pic>
      <p:pic>
        <p:nvPicPr>
          <p:cNvPr id="11" name="圖片 14" descr="Thumbnail for version as of 00:15, 30 November 2007">
            <a:extLst>
              <a:ext uri="{FF2B5EF4-FFF2-40B4-BE49-F238E27FC236}">
                <a16:creationId xmlns:a16="http://schemas.microsoft.com/office/drawing/2014/main" id="{65DE5D11-3420-4CFA-BB62-B8CE39D98F2E}"/>
              </a:ext>
            </a:extLst>
          </p:cNvPr>
          <p:cNvPicPr>
            <a:picLocks noChangeAspect="1"/>
          </p:cNvPicPr>
          <p:nvPr/>
        </p:nvPicPr>
        <p:blipFill>
          <a:blip r:embed="rId5"/>
          <a:stretch>
            <a:fillRect/>
          </a:stretch>
        </p:blipFill>
        <p:spPr>
          <a:xfrm>
            <a:off x="8074627" y="4813639"/>
            <a:ext cx="216027" cy="203426"/>
          </a:xfrm>
          <a:prstGeom prst="rect">
            <a:avLst/>
          </a:prstGeom>
          <a:noFill/>
          <a:ln cap="flat">
            <a:noFill/>
          </a:ln>
        </p:spPr>
      </p:pic>
      <p:sp>
        <p:nvSpPr>
          <p:cNvPr id="12" name="投影片編號版面配置區 1">
            <a:extLst>
              <a:ext uri="{FF2B5EF4-FFF2-40B4-BE49-F238E27FC236}">
                <a16:creationId xmlns:a16="http://schemas.microsoft.com/office/drawing/2014/main" id="{2C772770-6A37-44D5-8938-D7443159D147}"/>
              </a:ext>
            </a:extLst>
          </p:cNvPr>
          <p:cNvSpPr txBox="1"/>
          <p:nvPr/>
        </p:nvSpPr>
        <p:spPr>
          <a:xfrm>
            <a:off x="11728121" y="6383783"/>
            <a:ext cx="525523" cy="36512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5F18268-2462-454A-9286-28CD9A49285A}" type="slidenum">
              <a:t>9</a:t>
            </a:fld>
            <a:endParaRPr lang="zh-TW" altLang="en-US" sz="1600" b="0" i="0" u="none" strike="noStrike" kern="1200" cap="none" spc="0" baseline="0">
              <a:solidFill>
                <a:srgbClr val="000000"/>
              </a:solidFill>
              <a:uFillTx/>
              <a:latin typeface="Arial" pitchFamily="34"/>
              <a:ea typeface="標楷體" pitchFamily="65"/>
              <a:cs typeface="Arial" pitchFamily="34"/>
            </a:endParaRPr>
          </a:p>
        </p:txBody>
      </p:sp>
    </p:spTree>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881</TotalTime>
  <Words>1715</Words>
  <Application>Microsoft Office PowerPoint</Application>
  <PresentationFormat>寬螢幕</PresentationFormat>
  <Paragraphs>315</Paragraphs>
  <Slides>23</Slides>
  <Notes>7</Notes>
  <HiddenSlides>0</HiddenSlides>
  <MMClips>1</MMClips>
  <ScaleCrop>false</ScaleCrop>
  <HeadingPairs>
    <vt:vector size="6" baseType="variant">
      <vt:variant>
        <vt:lpstr>使用字型</vt:lpstr>
      </vt:variant>
      <vt:variant>
        <vt:i4>9</vt:i4>
      </vt:variant>
      <vt:variant>
        <vt:lpstr>佈景主題</vt:lpstr>
      </vt:variant>
      <vt:variant>
        <vt:i4>2</vt:i4>
      </vt:variant>
      <vt:variant>
        <vt:lpstr>投影片標題</vt:lpstr>
      </vt:variant>
      <vt:variant>
        <vt:i4>23</vt:i4>
      </vt:variant>
    </vt:vector>
  </HeadingPairs>
  <TitlesOfParts>
    <vt:vector size="34" baseType="lpstr">
      <vt:lpstr>微軟正黑體</vt:lpstr>
      <vt:lpstr>新細明體</vt:lpstr>
      <vt:lpstr>標楷體</vt:lpstr>
      <vt:lpstr>Arial</vt:lpstr>
      <vt:lpstr>Calibri</vt:lpstr>
      <vt:lpstr>Calibri Light</vt:lpstr>
      <vt:lpstr>Times</vt:lpstr>
      <vt:lpstr>Times New Roman</vt:lpstr>
      <vt:lpstr>Wingdings</vt:lpstr>
      <vt:lpstr>Office 佈景主題</vt:lpstr>
      <vt:lpstr>5_自訂設計</vt:lpstr>
      <vt:lpstr>PowerPoint 簡報</vt:lpstr>
      <vt:lpstr>國中教育會考考什麼</vt:lpstr>
      <vt:lpstr>PowerPoint 簡報</vt:lpstr>
      <vt:lpstr>國中教育會考何時考</vt:lpstr>
      <vt:lpstr>國中教育會考怎麼考</vt:lpstr>
      <vt:lpstr>測驗目的與學力等級</vt:lpstr>
      <vt:lpstr>試題研發方向與特色</vt:lpstr>
      <vt:lpstr>試題研發方向與特色</vt:lpstr>
      <vt:lpstr>各科基本能力題示例</vt:lpstr>
      <vt:lpstr>各科基本能力題示例</vt:lpstr>
      <vt:lpstr>國文科示例</vt:lpstr>
      <vt:lpstr>英語科(閱讀)示例</vt:lpstr>
      <vt:lpstr>英語科(閱讀)示例</vt:lpstr>
      <vt:lpstr>英語科(聽力)說明</vt:lpstr>
      <vt:lpstr>英語科(聽力)示例</vt:lpstr>
      <vt:lpstr>數學科(選擇題)示例</vt:lpstr>
      <vt:lpstr>數學科(非選擇題)示例</vt:lpstr>
      <vt:lpstr>社會科示例</vt:lpstr>
      <vt:lpstr>自然科示例</vt:lpstr>
      <vt:lpstr>自然科示例 </vt:lpstr>
      <vt:lpstr>寫作測驗示例</vt:lpstr>
      <vt:lpstr>國中教育會考評量方式</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94年國中基本學力測驗</dc:title>
  <dc:creator>歐小禾</dc:creator>
  <cp:lastModifiedBy>Administrator</cp:lastModifiedBy>
  <cp:revision>110</cp:revision>
  <cp:lastPrinted>2019-07-24T03:26:11Z</cp:lastPrinted>
  <dcterms:created xsi:type="dcterms:W3CDTF">2004-06-07T05:41:39Z</dcterms:created>
  <dcterms:modified xsi:type="dcterms:W3CDTF">2024-09-15T22:14:42Z</dcterms:modified>
</cp:coreProperties>
</file>